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5143500" cx="9144000"/>
  <p:notesSz cx="6858000" cy="9144000"/>
  <p:embeddedFontLst>
    <p:embeddedFont>
      <p:font typeface="Manrope Light"/>
      <p:regular r:id="rId8"/>
      <p:bold r:id="rId9"/>
    </p:embeddedFont>
    <p:embeddedFont>
      <p:font typeface="Inter Light"/>
      <p:regular r:id="rId10"/>
      <p:bold r:id="rId11"/>
      <p:italic r:id="rId12"/>
      <p:boldItalic r:id="rId13"/>
    </p:embeddedFont>
    <p:embeddedFont>
      <p:font typeface="Mulish"/>
      <p:regular r:id="rId14"/>
      <p:bold r:id="rId15"/>
      <p:italic r:id="rId16"/>
      <p:boldItalic r:id="rId17"/>
    </p:embeddedFont>
    <p:embeddedFont>
      <p:font typeface="Manrope"/>
      <p:regular r:id="rId18"/>
      <p:bold r:id="rId19"/>
    </p:embeddedFont>
    <p:embeddedFont>
      <p:font typeface="Manrope Medium"/>
      <p:regular r:id="rId20"/>
      <p:bold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anropeMedium-regular.fntdata"/><Relationship Id="rId11" Type="http://schemas.openxmlformats.org/officeDocument/2006/relationships/font" Target="fonts/InterLight-bold.fntdata"/><Relationship Id="rId10" Type="http://schemas.openxmlformats.org/officeDocument/2006/relationships/font" Target="fonts/InterLight-regular.fntdata"/><Relationship Id="rId21" Type="http://schemas.openxmlformats.org/officeDocument/2006/relationships/font" Target="fonts/ManropeMedium-bold.fntdata"/><Relationship Id="rId13" Type="http://schemas.openxmlformats.org/officeDocument/2006/relationships/font" Target="fonts/InterLight-boldItalic.fntdata"/><Relationship Id="rId12" Type="http://schemas.openxmlformats.org/officeDocument/2006/relationships/font" Target="fonts/InterLigh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ManropeLight-bold.fntdata"/><Relationship Id="rId15" Type="http://schemas.openxmlformats.org/officeDocument/2006/relationships/font" Target="fonts/Mulish-bold.fntdata"/><Relationship Id="rId14" Type="http://schemas.openxmlformats.org/officeDocument/2006/relationships/font" Target="fonts/Mulish-regular.fntdata"/><Relationship Id="rId17" Type="http://schemas.openxmlformats.org/officeDocument/2006/relationships/font" Target="fonts/Mulish-boldItalic.fntdata"/><Relationship Id="rId16" Type="http://schemas.openxmlformats.org/officeDocument/2006/relationships/font" Target="fonts/Mulish-italic.fntdata"/><Relationship Id="rId5" Type="http://schemas.openxmlformats.org/officeDocument/2006/relationships/notesMaster" Target="notesMasters/notesMaster1.xml"/><Relationship Id="rId19" Type="http://schemas.openxmlformats.org/officeDocument/2006/relationships/font" Target="fonts/Manrope-bold.fntdata"/><Relationship Id="rId6" Type="http://schemas.openxmlformats.org/officeDocument/2006/relationships/slide" Target="slides/slide1.xml"/><Relationship Id="rId18" Type="http://schemas.openxmlformats.org/officeDocument/2006/relationships/font" Target="fonts/Manrope-regular.fntdata"/><Relationship Id="rId7" Type="http://schemas.openxmlformats.org/officeDocument/2006/relationships/slide" Target="slides/slide2.xml"/><Relationship Id="rId8" Type="http://schemas.openxmlformats.org/officeDocument/2006/relationships/font" Target="fonts/ManropeLigh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eb030e0c7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eb030e0c7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ef33a7e6c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ef33a7e6c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2" name="Google Shape;12;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3" name="Google Shape;13;p2"/>
          <p:cNvSpPr txBox="1"/>
          <p:nvPr>
            <p:ph idx="12" type="sldNum"/>
          </p:nvPr>
        </p:nvSpPr>
        <p:spPr>
          <a:xfrm>
            <a:off x="8472450" y="4835700"/>
            <a:ext cx="548700" cy="3078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3" name="Google Shape;53;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54" name="Google Shape;54;p11"/>
          <p:cNvSpPr txBox="1"/>
          <p:nvPr>
            <p:ph idx="12" type="sldNum"/>
          </p:nvPr>
        </p:nvSpPr>
        <p:spPr>
          <a:xfrm>
            <a:off x="8472450" y="4835700"/>
            <a:ext cx="548700" cy="3078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12"/>
          <p:cNvSpPr txBox="1"/>
          <p:nvPr>
            <p:ph idx="12" type="sldNum"/>
          </p:nvPr>
        </p:nvSpPr>
        <p:spPr>
          <a:xfrm>
            <a:off x="8472450" y="4835700"/>
            <a:ext cx="548700" cy="307800"/>
          </a:xfrm>
          <a:prstGeom prst="rect">
            <a:avLst/>
          </a:prstGeom>
        </p:spPr>
        <p:txBody>
          <a:bodyPr anchorCtr="0" anchor="ctr" bIns="91425" lIns="91425" spcFirstLastPara="1" rIns="91425" wrap="square" tIns="91425">
            <a:normAutofit/>
          </a:bodyPr>
          <a:lstStyle>
            <a:lvl1pPr lvl="0" rtl="0">
              <a:buNone/>
              <a:defRPr sz="800"/>
            </a:lvl1pPr>
            <a:lvl2pPr lvl="1" rtl="0">
              <a:buNone/>
              <a:defRPr sz="800"/>
            </a:lvl2pPr>
            <a:lvl3pPr lvl="2" rtl="0">
              <a:buNone/>
              <a:defRPr sz="800"/>
            </a:lvl3pPr>
            <a:lvl4pPr lvl="3" rtl="0">
              <a:buNone/>
              <a:defRPr sz="800"/>
            </a:lvl4pPr>
            <a:lvl5pPr lvl="4" rtl="0">
              <a:buNone/>
              <a:defRPr sz="800"/>
            </a:lvl5pPr>
            <a:lvl6pPr lvl="5" rtl="0">
              <a:buNone/>
              <a:defRPr sz="800"/>
            </a:lvl6pPr>
            <a:lvl7pPr lvl="6" rtl="0">
              <a:buNone/>
              <a:defRPr sz="800"/>
            </a:lvl7pPr>
            <a:lvl8pPr lvl="7" rtl="0">
              <a:buNone/>
              <a:defRPr sz="800"/>
            </a:lvl8pPr>
            <a:lvl9pPr lvl="8" rtl="0">
              <a:buNone/>
              <a:defRPr sz="800"/>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6" name="Google Shape;16;p3"/>
          <p:cNvSpPr txBox="1"/>
          <p:nvPr>
            <p:ph idx="12" type="sldNum"/>
          </p:nvPr>
        </p:nvSpPr>
        <p:spPr>
          <a:xfrm>
            <a:off x="8472450" y="4835700"/>
            <a:ext cx="548700" cy="3078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 name="Google Shape;19;p4"/>
          <p:cNvSpPr txBox="1"/>
          <p:nvPr>
            <p:ph idx="1" type="body"/>
          </p:nvPr>
        </p:nvSpPr>
        <p:spPr>
          <a:xfrm>
            <a:off x="311700" y="1152475"/>
            <a:ext cx="8520600" cy="3677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0" name="Google Shape;20;p4"/>
          <p:cNvSpPr txBox="1"/>
          <p:nvPr>
            <p:ph idx="12" type="sldNum"/>
          </p:nvPr>
        </p:nvSpPr>
        <p:spPr>
          <a:xfrm>
            <a:off x="8472450" y="4835700"/>
            <a:ext cx="548700" cy="3078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1" name="Google Shape;21;p4"/>
          <p:cNvSpPr txBox="1"/>
          <p:nvPr>
            <p:ph idx="2" type="sldNum"/>
          </p:nvPr>
        </p:nvSpPr>
        <p:spPr>
          <a:xfrm>
            <a:off x="2" y="4835700"/>
            <a:ext cx="1297500" cy="307800"/>
          </a:xfrm>
          <a:prstGeom prst="rect">
            <a:avLst/>
          </a:prstGeom>
          <a:noFill/>
          <a:ln>
            <a:noFill/>
          </a:ln>
        </p:spPr>
        <p:txBody>
          <a:bodyPr anchorCtr="0" anchor="ctr" bIns="91425" lIns="91425" spcFirstLastPara="1" rIns="91425" wrap="square" tIns="91425">
            <a:sp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lt2"/>
                </a:solidFill>
                <a:latin typeface="Mulish"/>
                <a:ea typeface="Mulish"/>
                <a:cs typeface="Mulish"/>
                <a:sym typeface="Mulish"/>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lt2"/>
                </a:solidFill>
                <a:latin typeface="Mulish"/>
                <a:ea typeface="Mulish"/>
                <a:cs typeface="Mulish"/>
                <a:sym typeface="Mulish"/>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lt2"/>
                </a:solidFill>
                <a:latin typeface="Mulish"/>
                <a:ea typeface="Mulish"/>
                <a:cs typeface="Mulish"/>
                <a:sym typeface="Mulish"/>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lt2"/>
                </a:solidFill>
                <a:latin typeface="Mulish"/>
                <a:ea typeface="Mulish"/>
                <a:cs typeface="Mulish"/>
                <a:sym typeface="Mulish"/>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lt2"/>
                </a:solidFill>
                <a:latin typeface="Mulish"/>
                <a:ea typeface="Mulish"/>
                <a:cs typeface="Mulish"/>
                <a:sym typeface="Mulish"/>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lt2"/>
                </a:solidFill>
                <a:latin typeface="Mulish"/>
                <a:ea typeface="Mulish"/>
                <a:cs typeface="Mulish"/>
                <a:sym typeface="Mulish"/>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lt2"/>
                </a:solidFill>
                <a:latin typeface="Mulish"/>
                <a:ea typeface="Mulish"/>
                <a:cs typeface="Mulish"/>
                <a:sym typeface="Mulish"/>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lt2"/>
                </a:solidFill>
                <a:latin typeface="Mulish"/>
                <a:ea typeface="Mulish"/>
                <a:cs typeface="Mulish"/>
                <a:sym typeface="Mulish"/>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lt2"/>
                </a:solidFill>
                <a:latin typeface="Mulish"/>
                <a:ea typeface="Mulish"/>
                <a:cs typeface="Mulish"/>
                <a:sym typeface="Mulish"/>
              </a:defRPr>
            </a:lvl9pPr>
          </a:lstStyle>
          <a:p>
            <a:pPr indent="0" lvl="0" marL="0" rtl="0" algn="l">
              <a:spcBef>
                <a:spcPts val="0"/>
              </a:spcBef>
              <a:spcAft>
                <a:spcPts val="0"/>
              </a:spcAft>
              <a:buNone/>
            </a:pPr>
            <a:r>
              <a:rPr lang="en-GB"/>
              <a:t>confidential</a:t>
            </a:r>
            <a:endParaRPr/>
          </a:p>
        </p:txBody>
      </p:sp>
      <p:pic>
        <p:nvPicPr>
          <p:cNvPr id="22" name="Google Shape;22;p4"/>
          <p:cNvPicPr preferRelativeResize="0"/>
          <p:nvPr/>
        </p:nvPicPr>
        <p:blipFill rotWithShape="1">
          <a:blip r:embed="rId2">
            <a:alphaModFix/>
          </a:blip>
          <a:srcRect b="0" l="0" r="0" t="0"/>
          <a:stretch/>
        </p:blipFill>
        <p:spPr>
          <a:xfrm>
            <a:off x="8731977" y="80875"/>
            <a:ext cx="331075" cy="24829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7" name="Google Shape;27;p5"/>
          <p:cNvSpPr txBox="1"/>
          <p:nvPr>
            <p:ph idx="12" type="sldNum"/>
          </p:nvPr>
        </p:nvSpPr>
        <p:spPr>
          <a:xfrm>
            <a:off x="8472450" y="4835700"/>
            <a:ext cx="548700" cy="3078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8" name="Google Shape;28;p5"/>
          <p:cNvSpPr txBox="1"/>
          <p:nvPr>
            <p:ph idx="3" type="sldNum"/>
          </p:nvPr>
        </p:nvSpPr>
        <p:spPr>
          <a:xfrm>
            <a:off x="2" y="4835700"/>
            <a:ext cx="1297500" cy="307800"/>
          </a:xfrm>
          <a:prstGeom prst="rect">
            <a:avLst/>
          </a:prstGeom>
          <a:noFill/>
          <a:ln>
            <a:noFill/>
          </a:ln>
        </p:spPr>
        <p:txBody>
          <a:bodyPr anchorCtr="0" anchor="ctr" bIns="91425" lIns="91425" spcFirstLastPara="1" rIns="91425" wrap="square" tIns="91425">
            <a:sp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lt2"/>
                </a:solidFill>
                <a:latin typeface="Mulish"/>
                <a:ea typeface="Mulish"/>
                <a:cs typeface="Mulish"/>
                <a:sym typeface="Mulish"/>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lt2"/>
                </a:solidFill>
                <a:latin typeface="Mulish"/>
                <a:ea typeface="Mulish"/>
                <a:cs typeface="Mulish"/>
                <a:sym typeface="Mulish"/>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lt2"/>
                </a:solidFill>
                <a:latin typeface="Mulish"/>
                <a:ea typeface="Mulish"/>
                <a:cs typeface="Mulish"/>
                <a:sym typeface="Mulish"/>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lt2"/>
                </a:solidFill>
                <a:latin typeface="Mulish"/>
                <a:ea typeface="Mulish"/>
                <a:cs typeface="Mulish"/>
                <a:sym typeface="Mulish"/>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lt2"/>
                </a:solidFill>
                <a:latin typeface="Mulish"/>
                <a:ea typeface="Mulish"/>
                <a:cs typeface="Mulish"/>
                <a:sym typeface="Mulish"/>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lt2"/>
                </a:solidFill>
                <a:latin typeface="Mulish"/>
                <a:ea typeface="Mulish"/>
                <a:cs typeface="Mulish"/>
                <a:sym typeface="Mulish"/>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lt2"/>
                </a:solidFill>
                <a:latin typeface="Mulish"/>
                <a:ea typeface="Mulish"/>
                <a:cs typeface="Mulish"/>
                <a:sym typeface="Mulish"/>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lt2"/>
                </a:solidFill>
                <a:latin typeface="Mulish"/>
                <a:ea typeface="Mulish"/>
                <a:cs typeface="Mulish"/>
                <a:sym typeface="Mulish"/>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lt2"/>
                </a:solidFill>
                <a:latin typeface="Mulish"/>
                <a:ea typeface="Mulish"/>
                <a:cs typeface="Mulish"/>
                <a:sym typeface="Mulish"/>
              </a:defRPr>
            </a:lvl9pPr>
          </a:lstStyle>
          <a:p>
            <a:pPr indent="0" lvl="0" marL="0" rtl="0" algn="l">
              <a:spcBef>
                <a:spcPts val="0"/>
              </a:spcBef>
              <a:spcAft>
                <a:spcPts val="0"/>
              </a:spcAft>
              <a:buNone/>
            </a:pPr>
            <a:r>
              <a:rPr lang="en-GB"/>
              <a:t>confidential</a:t>
            </a:r>
            <a:endParaRPr/>
          </a:p>
        </p:txBody>
      </p:sp>
      <p:pic>
        <p:nvPicPr>
          <p:cNvPr id="29" name="Google Shape;29;p5"/>
          <p:cNvPicPr preferRelativeResize="0"/>
          <p:nvPr/>
        </p:nvPicPr>
        <p:blipFill rotWithShape="1">
          <a:blip r:embed="rId2">
            <a:alphaModFix/>
          </a:blip>
          <a:srcRect b="0" l="0" r="0" t="0"/>
          <a:stretch/>
        </p:blipFill>
        <p:spPr>
          <a:xfrm>
            <a:off x="8731977" y="80875"/>
            <a:ext cx="331075" cy="24829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2" name="Google Shape;32;p6"/>
          <p:cNvSpPr txBox="1"/>
          <p:nvPr>
            <p:ph idx="12" type="sldNum"/>
          </p:nvPr>
        </p:nvSpPr>
        <p:spPr>
          <a:xfrm>
            <a:off x="8472450" y="4835700"/>
            <a:ext cx="548700" cy="3078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33" name="Google Shape;33;p6"/>
          <p:cNvSpPr txBox="1"/>
          <p:nvPr>
            <p:ph idx="2" type="sldNum"/>
          </p:nvPr>
        </p:nvSpPr>
        <p:spPr>
          <a:xfrm>
            <a:off x="2" y="4835700"/>
            <a:ext cx="1297500" cy="307800"/>
          </a:xfrm>
          <a:prstGeom prst="rect">
            <a:avLst/>
          </a:prstGeom>
          <a:noFill/>
          <a:ln>
            <a:noFill/>
          </a:ln>
        </p:spPr>
        <p:txBody>
          <a:bodyPr anchorCtr="0" anchor="ctr" bIns="91425" lIns="91425" spcFirstLastPara="1" rIns="91425" wrap="square" tIns="91425">
            <a:sp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lt2"/>
                </a:solidFill>
                <a:latin typeface="Mulish"/>
                <a:ea typeface="Mulish"/>
                <a:cs typeface="Mulish"/>
                <a:sym typeface="Mulish"/>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lt2"/>
                </a:solidFill>
                <a:latin typeface="Mulish"/>
                <a:ea typeface="Mulish"/>
                <a:cs typeface="Mulish"/>
                <a:sym typeface="Mulish"/>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lt2"/>
                </a:solidFill>
                <a:latin typeface="Mulish"/>
                <a:ea typeface="Mulish"/>
                <a:cs typeface="Mulish"/>
                <a:sym typeface="Mulish"/>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lt2"/>
                </a:solidFill>
                <a:latin typeface="Mulish"/>
                <a:ea typeface="Mulish"/>
                <a:cs typeface="Mulish"/>
                <a:sym typeface="Mulish"/>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lt2"/>
                </a:solidFill>
                <a:latin typeface="Mulish"/>
                <a:ea typeface="Mulish"/>
                <a:cs typeface="Mulish"/>
                <a:sym typeface="Mulish"/>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lt2"/>
                </a:solidFill>
                <a:latin typeface="Mulish"/>
                <a:ea typeface="Mulish"/>
                <a:cs typeface="Mulish"/>
                <a:sym typeface="Mulish"/>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lt2"/>
                </a:solidFill>
                <a:latin typeface="Mulish"/>
                <a:ea typeface="Mulish"/>
                <a:cs typeface="Mulish"/>
                <a:sym typeface="Mulish"/>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lt2"/>
                </a:solidFill>
                <a:latin typeface="Mulish"/>
                <a:ea typeface="Mulish"/>
                <a:cs typeface="Mulish"/>
                <a:sym typeface="Mulish"/>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lt2"/>
                </a:solidFill>
                <a:latin typeface="Mulish"/>
                <a:ea typeface="Mulish"/>
                <a:cs typeface="Mulish"/>
                <a:sym typeface="Mulish"/>
              </a:defRPr>
            </a:lvl9pPr>
          </a:lstStyle>
          <a:p>
            <a:pPr indent="0" lvl="0" marL="0" rtl="0" algn="l">
              <a:spcBef>
                <a:spcPts val="0"/>
              </a:spcBef>
              <a:spcAft>
                <a:spcPts val="0"/>
              </a:spcAft>
              <a:buNone/>
            </a:pPr>
            <a:r>
              <a:rPr lang="en-GB"/>
              <a:t>confidential</a:t>
            </a:r>
            <a:endParaRPr/>
          </a:p>
        </p:txBody>
      </p:sp>
      <p:pic>
        <p:nvPicPr>
          <p:cNvPr id="34" name="Google Shape;34;p6"/>
          <p:cNvPicPr preferRelativeResize="0"/>
          <p:nvPr/>
        </p:nvPicPr>
        <p:blipFill rotWithShape="1">
          <a:blip r:embed="rId2">
            <a:alphaModFix/>
          </a:blip>
          <a:srcRect b="0" l="0" r="0" t="0"/>
          <a:stretch/>
        </p:blipFill>
        <p:spPr>
          <a:xfrm>
            <a:off x="8731977" y="80875"/>
            <a:ext cx="331075" cy="24829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5" name="Shape 35"/>
        <p:cNvGrpSpPr/>
        <p:nvPr/>
      </p:nvGrpSpPr>
      <p:grpSpPr>
        <a:xfrm>
          <a:off x="0" y="0"/>
          <a:ext cx="0" cy="0"/>
          <a:chOff x="0" y="0"/>
          <a:chExt cx="0" cy="0"/>
        </a:xfrm>
      </p:grpSpPr>
      <p:sp>
        <p:nvSpPr>
          <p:cNvPr id="36" name="Google Shape;36;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7" name="Google Shape;37;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8" name="Google Shape;38;p7"/>
          <p:cNvSpPr txBox="1"/>
          <p:nvPr>
            <p:ph idx="12" type="sldNum"/>
          </p:nvPr>
        </p:nvSpPr>
        <p:spPr>
          <a:xfrm>
            <a:off x="8472450" y="4835700"/>
            <a:ext cx="548700" cy="3078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41" name="Google Shape;41;p8"/>
          <p:cNvSpPr txBox="1"/>
          <p:nvPr>
            <p:ph idx="12" type="sldNum"/>
          </p:nvPr>
        </p:nvSpPr>
        <p:spPr>
          <a:xfrm>
            <a:off x="8472450" y="4835700"/>
            <a:ext cx="548700" cy="3078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5" name="Google Shape;45;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dk1"/>
              </a:buClr>
              <a:buSzPts val="1800"/>
              <a:buChar char="●"/>
              <a:defRPr>
                <a:solidFill>
                  <a:schemeClr val="dk1"/>
                </a:solidFill>
              </a:defRPr>
            </a:lvl1pPr>
            <a:lvl2pPr indent="-317500" lvl="1" marL="914400" rtl="0">
              <a:spcBef>
                <a:spcPts val="0"/>
              </a:spcBef>
              <a:spcAft>
                <a:spcPts val="0"/>
              </a:spcAft>
              <a:buClr>
                <a:schemeClr val="dk1"/>
              </a:buClr>
              <a:buSzPts val="1400"/>
              <a:buChar char="○"/>
              <a:defRPr>
                <a:solidFill>
                  <a:schemeClr val="dk1"/>
                </a:solidFill>
              </a:defRPr>
            </a:lvl2pPr>
            <a:lvl3pPr indent="-317500" lvl="2" marL="1371600" rtl="0">
              <a:spcBef>
                <a:spcPts val="0"/>
              </a:spcBef>
              <a:spcAft>
                <a:spcPts val="0"/>
              </a:spcAft>
              <a:buClr>
                <a:schemeClr val="dk1"/>
              </a:buClr>
              <a:buSzPts val="1400"/>
              <a:buChar char="■"/>
              <a:defRPr>
                <a:solidFill>
                  <a:schemeClr val="dk1"/>
                </a:solidFill>
              </a:defRPr>
            </a:lvl3pPr>
            <a:lvl4pPr indent="-317500" lvl="3" marL="1828800" rtl="0">
              <a:spcBef>
                <a:spcPts val="0"/>
              </a:spcBef>
              <a:spcAft>
                <a:spcPts val="0"/>
              </a:spcAft>
              <a:buClr>
                <a:schemeClr val="dk1"/>
              </a:buClr>
              <a:buSzPts val="1400"/>
              <a:buChar char="●"/>
              <a:defRPr>
                <a:solidFill>
                  <a:schemeClr val="dk1"/>
                </a:solidFill>
              </a:defRPr>
            </a:lvl4pPr>
            <a:lvl5pPr indent="-317500" lvl="4" marL="2286000" rtl="0">
              <a:spcBef>
                <a:spcPts val="0"/>
              </a:spcBef>
              <a:spcAft>
                <a:spcPts val="0"/>
              </a:spcAft>
              <a:buClr>
                <a:schemeClr val="dk1"/>
              </a:buClr>
              <a:buSzPts val="1400"/>
              <a:buChar char="○"/>
              <a:defRPr>
                <a:solidFill>
                  <a:schemeClr val="dk1"/>
                </a:solidFill>
              </a:defRPr>
            </a:lvl5pPr>
            <a:lvl6pPr indent="-317500" lvl="5" marL="2743200" rtl="0">
              <a:spcBef>
                <a:spcPts val="0"/>
              </a:spcBef>
              <a:spcAft>
                <a:spcPts val="0"/>
              </a:spcAft>
              <a:buClr>
                <a:schemeClr val="dk1"/>
              </a:buClr>
              <a:buSzPts val="1400"/>
              <a:buChar char="■"/>
              <a:defRPr>
                <a:solidFill>
                  <a:schemeClr val="dk1"/>
                </a:solidFill>
              </a:defRPr>
            </a:lvl6pPr>
            <a:lvl7pPr indent="-317500" lvl="6" marL="3200400" rtl="0">
              <a:spcBef>
                <a:spcPts val="0"/>
              </a:spcBef>
              <a:spcAft>
                <a:spcPts val="0"/>
              </a:spcAft>
              <a:buClr>
                <a:schemeClr val="dk1"/>
              </a:buClr>
              <a:buSzPts val="1400"/>
              <a:buChar char="●"/>
              <a:defRPr>
                <a:solidFill>
                  <a:schemeClr val="dk1"/>
                </a:solidFill>
              </a:defRPr>
            </a:lvl7pPr>
            <a:lvl8pPr indent="-317500" lvl="7" marL="3657600" rtl="0">
              <a:spcBef>
                <a:spcPts val="0"/>
              </a:spcBef>
              <a:spcAft>
                <a:spcPts val="0"/>
              </a:spcAft>
              <a:buClr>
                <a:schemeClr val="dk1"/>
              </a:buClr>
              <a:buSzPts val="1400"/>
              <a:buChar char="○"/>
              <a:defRPr>
                <a:solidFill>
                  <a:schemeClr val="dk1"/>
                </a:solidFill>
              </a:defRPr>
            </a:lvl8pPr>
            <a:lvl9pPr indent="-317500" lvl="8" marL="4114800" rtl="0">
              <a:spcBef>
                <a:spcPts val="0"/>
              </a:spcBef>
              <a:spcAft>
                <a:spcPts val="0"/>
              </a:spcAft>
              <a:buClr>
                <a:schemeClr val="dk1"/>
              </a:buClr>
              <a:buSzPts val="1400"/>
              <a:buChar char="■"/>
              <a:defRPr>
                <a:solidFill>
                  <a:schemeClr val="dk1"/>
                </a:solidFill>
              </a:defRPr>
            </a:lvl9pPr>
          </a:lstStyle>
          <a:p/>
        </p:txBody>
      </p:sp>
      <p:sp>
        <p:nvSpPr>
          <p:cNvPr id="47" name="Google Shape;47;p9"/>
          <p:cNvSpPr txBox="1"/>
          <p:nvPr>
            <p:ph idx="12" type="sldNum"/>
          </p:nvPr>
        </p:nvSpPr>
        <p:spPr>
          <a:xfrm>
            <a:off x="8472450" y="4835700"/>
            <a:ext cx="548700" cy="3078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50" name="Google Shape;50;p10"/>
          <p:cNvSpPr txBox="1"/>
          <p:nvPr>
            <p:ph idx="12" type="sldNum"/>
          </p:nvPr>
        </p:nvSpPr>
        <p:spPr>
          <a:xfrm>
            <a:off x="8472450" y="4835700"/>
            <a:ext cx="548700" cy="3078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Inter Light"/>
              <a:buNone/>
              <a:defRPr sz="2800">
                <a:solidFill>
                  <a:schemeClr val="dk1"/>
                </a:solidFill>
                <a:latin typeface="Inter Light"/>
                <a:ea typeface="Inter Light"/>
                <a:cs typeface="Inter Light"/>
                <a:sym typeface="Inter Light"/>
              </a:defRPr>
            </a:lvl1pPr>
            <a:lvl2pPr lvl="1" rtl="0">
              <a:spcBef>
                <a:spcPts val="0"/>
              </a:spcBef>
              <a:spcAft>
                <a:spcPts val="0"/>
              </a:spcAft>
              <a:buClr>
                <a:schemeClr val="dk1"/>
              </a:buClr>
              <a:buSzPts val="2800"/>
              <a:buFont typeface="Inter Light"/>
              <a:buNone/>
              <a:defRPr sz="2800">
                <a:solidFill>
                  <a:schemeClr val="dk1"/>
                </a:solidFill>
                <a:latin typeface="Inter Light"/>
                <a:ea typeface="Inter Light"/>
                <a:cs typeface="Inter Light"/>
                <a:sym typeface="Inter Light"/>
              </a:defRPr>
            </a:lvl2pPr>
            <a:lvl3pPr lvl="2" rtl="0">
              <a:spcBef>
                <a:spcPts val="0"/>
              </a:spcBef>
              <a:spcAft>
                <a:spcPts val="0"/>
              </a:spcAft>
              <a:buClr>
                <a:schemeClr val="dk1"/>
              </a:buClr>
              <a:buSzPts val="2800"/>
              <a:buFont typeface="Inter Light"/>
              <a:buNone/>
              <a:defRPr sz="2800">
                <a:solidFill>
                  <a:schemeClr val="dk1"/>
                </a:solidFill>
                <a:latin typeface="Inter Light"/>
                <a:ea typeface="Inter Light"/>
                <a:cs typeface="Inter Light"/>
                <a:sym typeface="Inter Light"/>
              </a:defRPr>
            </a:lvl3pPr>
            <a:lvl4pPr lvl="3" rtl="0">
              <a:spcBef>
                <a:spcPts val="0"/>
              </a:spcBef>
              <a:spcAft>
                <a:spcPts val="0"/>
              </a:spcAft>
              <a:buClr>
                <a:schemeClr val="dk1"/>
              </a:buClr>
              <a:buSzPts val="2800"/>
              <a:buFont typeface="Inter Light"/>
              <a:buNone/>
              <a:defRPr sz="2800">
                <a:solidFill>
                  <a:schemeClr val="dk1"/>
                </a:solidFill>
                <a:latin typeface="Inter Light"/>
                <a:ea typeface="Inter Light"/>
                <a:cs typeface="Inter Light"/>
                <a:sym typeface="Inter Light"/>
              </a:defRPr>
            </a:lvl4pPr>
            <a:lvl5pPr lvl="4" rtl="0">
              <a:spcBef>
                <a:spcPts val="0"/>
              </a:spcBef>
              <a:spcAft>
                <a:spcPts val="0"/>
              </a:spcAft>
              <a:buClr>
                <a:schemeClr val="dk1"/>
              </a:buClr>
              <a:buSzPts val="2800"/>
              <a:buFont typeface="Inter Light"/>
              <a:buNone/>
              <a:defRPr sz="2800">
                <a:solidFill>
                  <a:schemeClr val="dk1"/>
                </a:solidFill>
                <a:latin typeface="Inter Light"/>
                <a:ea typeface="Inter Light"/>
                <a:cs typeface="Inter Light"/>
                <a:sym typeface="Inter Light"/>
              </a:defRPr>
            </a:lvl5pPr>
            <a:lvl6pPr lvl="5" rtl="0">
              <a:spcBef>
                <a:spcPts val="0"/>
              </a:spcBef>
              <a:spcAft>
                <a:spcPts val="0"/>
              </a:spcAft>
              <a:buClr>
                <a:schemeClr val="dk1"/>
              </a:buClr>
              <a:buSzPts val="2800"/>
              <a:buFont typeface="Inter Light"/>
              <a:buNone/>
              <a:defRPr sz="2800">
                <a:solidFill>
                  <a:schemeClr val="dk1"/>
                </a:solidFill>
                <a:latin typeface="Inter Light"/>
                <a:ea typeface="Inter Light"/>
                <a:cs typeface="Inter Light"/>
                <a:sym typeface="Inter Light"/>
              </a:defRPr>
            </a:lvl6pPr>
            <a:lvl7pPr lvl="6" rtl="0">
              <a:spcBef>
                <a:spcPts val="0"/>
              </a:spcBef>
              <a:spcAft>
                <a:spcPts val="0"/>
              </a:spcAft>
              <a:buClr>
                <a:schemeClr val="dk1"/>
              </a:buClr>
              <a:buSzPts val="2800"/>
              <a:buFont typeface="Inter Light"/>
              <a:buNone/>
              <a:defRPr sz="2800">
                <a:solidFill>
                  <a:schemeClr val="dk1"/>
                </a:solidFill>
                <a:latin typeface="Inter Light"/>
                <a:ea typeface="Inter Light"/>
                <a:cs typeface="Inter Light"/>
                <a:sym typeface="Inter Light"/>
              </a:defRPr>
            </a:lvl7pPr>
            <a:lvl8pPr lvl="7" rtl="0">
              <a:spcBef>
                <a:spcPts val="0"/>
              </a:spcBef>
              <a:spcAft>
                <a:spcPts val="0"/>
              </a:spcAft>
              <a:buClr>
                <a:schemeClr val="dk1"/>
              </a:buClr>
              <a:buSzPts val="2800"/>
              <a:buFont typeface="Inter Light"/>
              <a:buNone/>
              <a:defRPr sz="2800">
                <a:solidFill>
                  <a:schemeClr val="dk1"/>
                </a:solidFill>
                <a:latin typeface="Inter Light"/>
                <a:ea typeface="Inter Light"/>
                <a:cs typeface="Inter Light"/>
                <a:sym typeface="Inter Light"/>
              </a:defRPr>
            </a:lvl8pPr>
            <a:lvl9pPr lvl="8" rtl="0">
              <a:spcBef>
                <a:spcPts val="0"/>
              </a:spcBef>
              <a:spcAft>
                <a:spcPts val="0"/>
              </a:spcAft>
              <a:buClr>
                <a:schemeClr val="dk1"/>
              </a:buClr>
              <a:buSzPts val="2800"/>
              <a:buFont typeface="Inter Light"/>
              <a:buNone/>
              <a:defRPr sz="2800">
                <a:solidFill>
                  <a:schemeClr val="dk1"/>
                </a:solidFill>
                <a:latin typeface="Inter Light"/>
                <a:ea typeface="Inter Light"/>
                <a:cs typeface="Inter Light"/>
                <a:sym typeface="Inter Light"/>
              </a:defRPr>
            </a:lvl9pPr>
          </a:lstStyle>
          <a:p/>
        </p:txBody>
      </p:sp>
      <p:sp>
        <p:nvSpPr>
          <p:cNvPr id="7" name="Google Shape;7;p1"/>
          <p:cNvSpPr txBox="1"/>
          <p:nvPr>
            <p:ph idx="1" type="body"/>
          </p:nvPr>
        </p:nvSpPr>
        <p:spPr>
          <a:xfrm>
            <a:off x="311700" y="1152475"/>
            <a:ext cx="8520600" cy="36777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lt2"/>
              </a:buClr>
              <a:buSzPts val="1800"/>
              <a:buFont typeface="Inter Light"/>
              <a:buChar char="●"/>
              <a:defRPr sz="1800">
                <a:solidFill>
                  <a:schemeClr val="lt2"/>
                </a:solidFill>
                <a:latin typeface="Inter Light"/>
                <a:ea typeface="Inter Light"/>
                <a:cs typeface="Inter Light"/>
                <a:sym typeface="Inter Light"/>
              </a:defRPr>
            </a:lvl1pPr>
            <a:lvl2pPr indent="-317500" lvl="1" marL="914400" rtl="0">
              <a:lnSpc>
                <a:spcPct val="115000"/>
              </a:lnSpc>
              <a:spcBef>
                <a:spcPts val="0"/>
              </a:spcBef>
              <a:spcAft>
                <a:spcPts val="0"/>
              </a:spcAft>
              <a:buClr>
                <a:schemeClr val="lt2"/>
              </a:buClr>
              <a:buSzPts val="1400"/>
              <a:buFont typeface="Inter Light"/>
              <a:buChar char="○"/>
              <a:defRPr>
                <a:solidFill>
                  <a:schemeClr val="lt2"/>
                </a:solidFill>
                <a:latin typeface="Inter Light"/>
                <a:ea typeface="Inter Light"/>
                <a:cs typeface="Inter Light"/>
                <a:sym typeface="Inter Light"/>
              </a:defRPr>
            </a:lvl2pPr>
            <a:lvl3pPr indent="-317500" lvl="2" marL="1371600" rtl="0">
              <a:lnSpc>
                <a:spcPct val="115000"/>
              </a:lnSpc>
              <a:spcBef>
                <a:spcPts val="0"/>
              </a:spcBef>
              <a:spcAft>
                <a:spcPts val="0"/>
              </a:spcAft>
              <a:buClr>
                <a:schemeClr val="lt2"/>
              </a:buClr>
              <a:buSzPts val="1400"/>
              <a:buFont typeface="Inter Light"/>
              <a:buChar char="■"/>
              <a:defRPr>
                <a:solidFill>
                  <a:schemeClr val="lt2"/>
                </a:solidFill>
                <a:latin typeface="Inter Light"/>
                <a:ea typeface="Inter Light"/>
                <a:cs typeface="Inter Light"/>
                <a:sym typeface="Inter Light"/>
              </a:defRPr>
            </a:lvl3pPr>
            <a:lvl4pPr indent="-317500" lvl="3" marL="1828800" rtl="0">
              <a:lnSpc>
                <a:spcPct val="115000"/>
              </a:lnSpc>
              <a:spcBef>
                <a:spcPts val="0"/>
              </a:spcBef>
              <a:spcAft>
                <a:spcPts val="0"/>
              </a:spcAft>
              <a:buClr>
                <a:schemeClr val="lt2"/>
              </a:buClr>
              <a:buSzPts val="1400"/>
              <a:buFont typeface="Inter Light"/>
              <a:buChar char="●"/>
              <a:defRPr>
                <a:solidFill>
                  <a:schemeClr val="lt2"/>
                </a:solidFill>
                <a:latin typeface="Inter Light"/>
                <a:ea typeface="Inter Light"/>
                <a:cs typeface="Inter Light"/>
                <a:sym typeface="Inter Light"/>
              </a:defRPr>
            </a:lvl4pPr>
            <a:lvl5pPr indent="-317500" lvl="4" marL="2286000" rtl="0">
              <a:lnSpc>
                <a:spcPct val="115000"/>
              </a:lnSpc>
              <a:spcBef>
                <a:spcPts val="0"/>
              </a:spcBef>
              <a:spcAft>
                <a:spcPts val="0"/>
              </a:spcAft>
              <a:buClr>
                <a:schemeClr val="lt2"/>
              </a:buClr>
              <a:buSzPts val="1400"/>
              <a:buFont typeface="Inter Light"/>
              <a:buChar char="○"/>
              <a:defRPr>
                <a:solidFill>
                  <a:schemeClr val="lt2"/>
                </a:solidFill>
                <a:latin typeface="Inter Light"/>
                <a:ea typeface="Inter Light"/>
                <a:cs typeface="Inter Light"/>
                <a:sym typeface="Inter Light"/>
              </a:defRPr>
            </a:lvl5pPr>
            <a:lvl6pPr indent="-317500" lvl="5" marL="2743200" rtl="0">
              <a:lnSpc>
                <a:spcPct val="115000"/>
              </a:lnSpc>
              <a:spcBef>
                <a:spcPts val="0"/>
              </a:spcBef>
              <a:spcAft>
                <a:spcPts val="0"/>
              </a:spcAft>
              <a:buClr>
                <a:schemeClr val="lt2"/>
              </a:buClr>
              <a:buSzPts val="1400"/>
              <a:buFont typeface="Inter Light"/>
              <a:buChar char="■"/>
              <a:defRPr>
                <a:solidFill>
                  <a:schemeClr val="lt2"/>
                </a:solidFill>
                <a:latin typeface="Inter Light"/>
                <a:ea typeface="Inter Light"/>
                <a:cs typeface="Inter Light"/>
                <a:sym typeface="Inter Light"/>
              </a:defRPr>
            </a:lvl6pPr>
            <a:lvl7pPr indent="-317500" lvl="6" marL="3200400" rtl="0">
              <a:lnSpc>
                <a:spcPct val="115000"/>
              </a:lnSpc>
              <a:spcBef>
                <a:spcPts val="0"/>
              </a:spcBef>
              <a:spcAft>
                <a:spcPts val="0"/>
              </a:spcAft>
              <a:buClr>
                <a:schemeClr val="lt2"/>
              </a:buClr>
              <a:buSzPts val="1400"/>
              <a:buFont typeface="Inter Light"/>
              <a:buChar char="●"/>
              <a:defRPr>
                <a:solidFill>
                  <a:schemeClr val="lt2"/>
                </a:solidFill>
                <a:latin typeface="Inter Light"/>
                <a:ea typeface="Inter Light"/>
                <a:cs typeface="Inter Light"/>
                <a:sym typeface="Inter Light"/>
              </a:defRPr>
            </a:lvl7pPr>
            <a:lvl8pPr indent="-317500" lvl="7" marL="3657600" rtl="0">
              <a:lnSpc>
                <a:spcPct val="115000"/>
              </a:lnSpc>
              <a:spcBef>
                <a:spcPts val="0"/>
              </a:spcBef>
              <a:spcAft>
                <a:spcPts val="0"/>
              </a:spcAft>
              <a:buClr>
                <a:schemeClr val="lt2"/>
              </a:buClr>
              <a:buSzPts val="1400"/>
              <a:buFont typeface="Inter Light"/>
              <a:buChar char="○"/>
              <a:defRPr>
                <a:solidFill>
                  <a:schemeClr val="lt2"/>
                </a:solidFill>
                <a:latin typeface="Inter Light"/>
                <a:ea typeface="Inter Light"/>
                <a:cs typeface="Inter Light"/>
                <a:sym typeface="Inter Light"/>
              </a:defRPr>
            </a:lvl8pPr>
            <a:lvl9pPr indent="-317500" lvl="8" marL="4114800" rtl="0">
              <a:lnSpc>
                <a:spcPct val="115000"/>
              </a:lnSpc>
              <a:spcBef>
                <a:spcPts val="0"/>
              </a:spcBef>
              <a:spcAft>
                <a:spcPts val="0"/>
              </a:spcAft>
              <a:buClr>
                <a:schemeClr val="lt2"/>
              </a:buClr>
              <a:buSzPts val="1400"/>
              <a:buFont typeface="Inter Light"/>
              <a:buChar char="■"/>
              <a:defRPr>
                <a:solidFill>
                  <a:schemeClr val="lt2"/>
                </a:solidFill>
                <a:latin typeface="Inter Light"/>
                <a:ea typeface="Inter Light"/>
                <a:cs typeface="Inter Light"/>
                <a:sym typeface="Inter Light"/>
              </a:defRPr>
            </a:lvl9pPr>
          </a:lstStyle>
          <a:p/>
        </p:txBody>
      </p:sp>
      <p:sp>
        <p:nvSpPr>
          <p:cNvPr id="8" name="Google Shape;8;p1"/>
          <p:cNvSpPr txBox="1"/>
          <p:nvPr>
            <p:ph idx="12" type="sldNum"/>
          </p:nvPr>
        </p:nvSpPr>
        <p:spPr>
          <a:xfrm>
            <a:off x="8472450" y="4835700"/>
            <a:ext cx="548700" cy="307800"/>
          </a:xfrm>
          <a:prstGeom prst="rect">
            <a:avLst/>
          </a:prstGeom>
          <a:noFill/>
          <a:ln>
            <a:noFill/>
          </a:ln>
        </p:spPr>
        <p:txBody>
          <a:bodyPr anchorCtr="0" anchor="ctr" bIns="91425" lIns="91425" spcFirstLastPara="1" rIns="91425" wrap="square" tIns="91425">
            <a:normAutofit/>
          </a:bodyPr>
          <a:lstStyle>
            <a:lvl1pPr lvl="0" rtl="0" algn="r">
              <a:buNone/>
              <a:defRPr sz="800">
                <a:solidFill>
                  <a:schemeClr val="lt2"/>
                </a:solidFill>
                <a:latin typeface="Inter Light"/>
                <a:ea typeface="Inter Light"/>
                <a:cs typeface="Inter Light"/>
                <a:sym typeface="Inter Light"/>
              </a:defRPr>
            </a:lvl1pPr>
            <a:lvl2pPr lvl="1" rtl="0" algn="r">
              <a:buNone/>
              <a:defRPr sz="800">
                <a:solidFill>
                  <a:schemeClr val="lt2"/>
                </a:solidFill>
                <a:latin typeface="Inter Light"/>
                <a:ea typeface="Inter Light"/>
                <a:cs typeface="Inter Light"/>
                <a:sym typeface="Inter Light"/>
              </a:defRPr>
            </a:lvl2pPr>
            <a:lvl3pPr lvl="2" rtl="0" algn="r">
              <a:buNone/>
              <a:defRPr sz="800">
                <a:solidFill>
                  <a:schemeClr val="lt2"/>
                </a:solidFill>
                <a:latin typeface="Inter Light"/>
                <a:ea typeface="Inter Light"/>
                <a:cs typeface="Inter Light"/>
                <a:sym typeface="Inter Light"/>
              </a:defRPr>
            </a:lvl3pPr>
            <a:lvl4pPr lvl="3" rtl="0" algn="r">
              <a:buNone/>
              <a:defRPr sz="800">
                <a:solidFill>
                  <a:schemeClr val="lt2"/>
                </a:solidFill>
                <a:latin typeface="Inter Light"/>
                <a:ea typeface="Inter Light"/>
                <a:cs typeface="Inter Light"/>
                <a:sym typeface="Inter Light"/>
              </a:defRPr>
            </a:lvl4pPr>
            <a:lvl5pPr lvl="4" rtl="0" algn="r">
              <a:buNone/>
              <a:defRPr sz="800">
                <a:solidFill>
                  <a:schemeClr val="lt2"/>
                </a:solidFill>
                <a:latin typeface="Inter Light"/>
                <a:ea typeface="Inter Light"/>
                <a:cs typeface="Inter Light"/>
                <a:sym typeface="Inter Light"/>
              </a:defRPr>
            </a:lvl5pPr>
            <a:lvl6pPr lvl="5" rtl="0" algn="r">
              <a:buNone/>
              <a:defRPr sz="800">
                <a:solidFill>
                  <a:schemeClr val="lt2"/>
                </a:solidFill>
                <a:latin typeface="Inter Light"/>
                <a:ea typeface="Inter Light"/>
                <a:cs typeface="Inter Light"/>
                <a:sym typeface="Inter Light"/>
              </a:defRPr>
            </a:lvl6pPr>
            <a:lvl7pPr lvl="6" rtl="0" algn="r">
              <a:buNone/>
              <a:defRPr sz="800">
                <a:solidFill>
                  <a:schemeClr val="lt2"/>
                </a:solidFill>
                <a:latin typeface="Inter Light"/>
                <a:ea typeface="Inter Light"/>
                <a:cs typeface="Inter Light"/>
                <a:sym typeface="Inter Light"/>
              </a:defRPr>
            </a:lvl7pPr>
            <a:lvl8pPr lvl="7" rtl="0" algn="r">
              <a:buNone/>
              <a:defRPr sz="800">
                <a:solidFill>
                  <a:schemeClr val="lt2"/>
                </a:solidFill>
                <a:latin typeface="Inter Light"/>
                <a:ea typeface="Inter Light"/>
                <a:cs typeface="Inter Light"/>
                <a:sym typeface="Inter Light"/>
              </a:defRPr>
            </a:lvl8pPr>
            <a:lvl9pPr lvl="8" rtl="0" algn="r">
              <a:buNone/>
              <a:defRPr sz="800">
                <a:solidFill>
                  <a:schemeClr val="lt2"/>
                </a:solidFill>
                <a:latin typeface="Inter Light"/>
                <a:ea typeface="Inter Light"/>
                <a:cs typeface="Inter Light"/>
                <a:sym typeface="Inter Light"/>
              </a:defRPr>
            </a:lvl9pPr>
          </a:lstStyle>
          <a:p>
            <a:pPr indent="0" lvl="0" marL="0" rtl="0" algn="r">
              <a:spcBef>
                <a:spcPts val="0"/>
              </a:spcBef>
              <a:spcAft>
                <a:spcPts val="0"/>
              </a:spcAft>
              <a:buNone/>
            </a:pPr>
            <a:fld id="{00000000-1234-1234-1234-123412341234}" type="slidenum">
              <a:rPr lang="en-GB"/>
              <a:t>‹#›</a:t>
            </a:fld>
            <a:endParaRPr/>
          </a:p>
        </p:txBody>
      </p:sp>
      <p:sp>
        <p:nvSpPr>
          <p:cNvPr id="9" name="Google Shape;9;p1"/>
          <p:cNvSpPr txBox="1"/>
          <p:nvPr>
            <p:ph idx="2" type="sldNum"/>
          </p:nvPr>
        </p:nvSpPr>
        <p:spPr>
          <a:xfrm>
            <a:off x="2" y="4835700"/>
            <a:ext cx="1297500" cy="307800"/>
          </a:xfrm>
          <a:prstGeom prst="rect">
            <a:avLst/>
          </a:prstGeom>
          <a:noFill/>
          <a:ln>
            <a:noFill/>
          </a:ln>
        </p:spPr>
        <p:txBody>
          <a:bodyPr anchorCtr="0" anchor="ctr" bIns="91425" lIns="91425" spcFirstLastPara="1" rIns="91425" wrap="square" tIns="91425">
            <a:sp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lt2"/>
                </a:solidFill>
                <a:latin typeface="Mulish"/>
                <a:ea typeface="Mulish"/>
                <a:cs typeface="Mulish"/>
                <a:sym typeface="Mulish"/>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lt2"/>
                </a:solidFill>
                <a:latin typeface="Mulish"/>
                <a:ea typeface="Mulish"/>
                <a:cs typeface="Mulish"/>
                <a:sym typeface="Mulish"/>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lt2"/>
                </a:solidFill>
                <a:latin typeface="Mulish"/>
                <a:ea typeface="Mulish"/>
                <a:cs typeface="Mulish"/>
                <a:sym typeface="Mulish"/>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lt2"/>
                </a:solidFill>
                <a:latin typeface="Mulish"/>
                <a:ea typeface="Mulish"/>
                <a:cs typeface="Mulish"/>
                <a:sym typeface="Mulish"/>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lt2"/>
                </a:solidFill>
                <a:latin typeface="Mulish"/>
                <a:ea typeface="Mulish"/>
                <a:cs typeface="Mulish"/>
                <a:sym typeface="Mulish"/>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lt2"/>
                </a:solidFill>
                <a:latin typeface="Mulish"/>
                <a:ea typeface="Mulish"/>
                <a:cs typeface="Mulish"/>
                <a:sym typeface="Mulish"/>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lt2"/>
                </a:solidFill>
                <a:latin typeface="Mulish"/>
                <a:ea typeface="Mulish"/>
                <a:cs typeface="Mulish"/>
                <a:sym typeface="Mulish"/>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lt2"/>
                </a:solidFill>
                <a:latin typeface="Mulish"/>
                <a:ea typeface="Mulish"/>
                <a:cs typeface="Mulish"/>
                <a:sym typeface="Mulish"/>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lt2"/>
                </a:solidFill>
                <a:latin typeface="Mulish"/>
                <a:ea typeface="Mulish"/>
                <a:cs typeface="Mulish"/>
                <a:sym typeface="Mulish"/>
              </a:defRPr>
            </a:lvl9pPr>
          </a:lstStyle>
          <a:p>
            <a:pPr indent="0" lvl="0" marL="0" rtl="0" algn="l">
              <a:spcBef>
                <a:spcPts val="0"/>
              </a:spcBef>
              <a:spcAft>
                <a:spcPts val="0"/>
              </a:spcAft>
              <a:buNone/>
            </a:pPr>
            <a:r>
              <a:rPr lang="en-GB"/>
              <a:t>confidential</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hyperlink" Target="https://www.raeon.com/career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 name="Shape 60"/>
        <p:cNvGrpSpPr/>
        <p:nvPr/>
      </p:nvGrpSpPr>
      <p:grpSpPr>
        <a:xfrm>
          <a:off x="0" y="0"/>
          <a:ext cx="0" cy="0"/>
          <a:chOff x="0" y="0"/>
          <a:chExt cx="0" cy="0"/>
        </a:xfrm>
      </p:grpSpPr>
      <p:pic>
        <p:nvPicPr>
          <p:cNvPr id="61" name="Google Shape;61;p13" title="DSC07256 (2).png"/>
          <p:cNvPicPr preferRelativeResize="0"/>
          <p:nvPr/>
        </p:nvPicPr>
        <p:blipFill>
          <a:blip r:embed="rId3">
            <a:alphaModFix/>
          </a:blip>
          <a:stretch>
            <a:fillRect/>
          </a:stretch>
        </p:blipFill>
        <p:spPr>
          <a:xfrm>
            <a:off x="5715828" y="0"/>
            <a:ext cx="3428174" cy="5143501"/>
          </a:xfrm>
          <a:prstGeom prst="rect">
            <a:avLst/>
          </a:prstGeom>
          <a:noFill/>
          <a:ln>
            <a:noFill/>
          </a:ln>
        </p:spPr>
      </p:pic>
      <p:sp>
        <p:nvSpPr>
          <p:cNvPr id="62" name="Google Shape;62;p13"/>
          <p:cNvSpPr/>
          <p:nvPr/>
        </p:nvSpPr>
        <p:spPr>
          <a:xfrm>
            <a:off x="141065" y="0"/>
            <a:ext cx="6857875" cy="5143500"/>
          </a:xfrm>
          <a:prstGeom prst="flowChartInputOutpu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Light"/>
              <a:ea typeface="Inter Light"/>
              <a:cs typeface="Inter Light"/>
              <a:sym typeface="Inter Light"/>
            </a:endParaRPr>
          </a:p>
        </p:txBody>
      </p:sp>
      <p:sp>
        <p:nvSpPr>
          <p:cNvPr id="63" name="Google Shape;63;p13"/>
          <p:cNvSpPr txBox="1"/>
          <p:nvPr>
            <p:ph idx="12" type="sldNum"/>
          </p:nvPr>
        </p:nvSpPr>
        <p:spPr>
          <a:xfrm>
            <a:off x="8472450" y="4835700"/>
            <a:ext cx="548700" cy="307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64" name="Google Shape;64;p13"/>
          <p:cNvSpPr txBox="1"/>
          <p:nvPr/>
        </p:nvSpPr>
        <p:spPr>
          <a:xfrm>
            <a:off x="151025" y="135125"/>
            <a:ext cx="64869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700">
                <a:solidFill>
                  <a:schemeClr val="dk1"/>
                </a:solidFill>
                <a:latin typeface="Manrope"/>
                <a:ea typeface="Manrope"/>
                <a:cs typeface="Manrope"/>
                <a:sym typeface="Manrope"/>
              </a:rPr>
              <a:t>March </a:t>
            </a:r>
            <a:r>
              <a:rPr lang="en-GB" sz="700">
                <a:solidFill>
                  <a:schemeClr val="dk1"/>
                </a:solidFill>
                <a:latin typeface="Manrope"/>
                <a:ea typeface="Manrope"/>
                <a:cs typeface="Manrope"/>
                <a:sym typeface="Manrope"/>
              </a:rPr>
              <a:t>2026</a:t>
            </a:r>
            <a:endParaRPr sz="700">
              <a:solidFill>
                <a:schemeClr val="dk1"/>
              </a:solidFill>
              <a:latin typeface="Manrope"/>
              <a:ea typeface="Manrope"/>
              <a:cs typeface="Manrope"/>
              <a:sym typeface="Manrope"/>
            </a:endParaRPr>
          </a:p>
          <a:p>
            <a:pPr indent="0" lvl="0" marL="0" rtl="0" algn="l">
              <a:spcBef>
                <a:spcPts val="0"/>
              </a:spcBef>
              <a:spcAft>
                <a:spcPts val="0"/>
              </a:spcAft>
              <a:buNone/>
            </a:pPr>
            <a:r>
              <a:rPr lang="en-GB" sz="2500">
                <a:solidFill>
                  <a:schemeClr val="dk1"/>
                </a:solidFill>
                <a:latin typeface="Manrope"/>
                <a:ea typeface="Manrope"/>
                <a:cs typeface="Manrope"/>
                <a:sym typeface="Manrope"/>
              </a:rPr>
              <a:t>ENGINEERING PLACEMENT</a:t>
            </a:r>
            <a:endParaRPr sz="2500">
              <a:solidFill>
                <a:schemeClr val="dk1"/>
              </a:solidFill>
              <a:latin typeface="Manrope"/>
              <a:ea typeface="Manrope"/>
              <a:cs typeface="Manrope"/>
              <a:sym typeface="Manrope"/>
            </a:endParaRPr>
          </a:p>
          <a:p>
            <a:pPr indent="0" lvl="0" marL="0" rtl="0" algn="l">
              <a:spcBef>
                <a:spcPts val="0"/>
              </a:spcBef>
              <a:spcAft>
                <a:spcPts val="0"/>
              </a:spcAft>
              <a:buNone/>
            </a:pPr>
            <a:r>
              <a:rPr lang="en-GB" sz="1300">
                <a:solidFill>
                  <a:schemeClr val="dk1"/>
                </a:solidFill>
                <a:latin typeface="Manrope"/>
                <a:ea typeface="Manrope"/>
                <a:cs typeface="Manrope"/>
                <a:sym typeface="Manrope"/>
              </a:rPr>
              <a:t>Role Overview</a:t>
            </a:r>
            <a:endParaRPr sz="2800">
              <a:solidFill>
                <a:schemeClr val="dk1"/>
              </a:solidFill>
              <a:latin typeface="Manrope"/>
              <a:ea typeface="Manrope"/>
              <a:cs typeface="Manrope"/>
              <a:sym typeface="Manrope"/>
            </a:endParaRPr>
          </a:p>
        </p:txBody>
      </p:sp>
      <p:sp>
        <p:nvSpPr>
          <p:cNvPr id="65" name="Google Shape;65;p13"/>
          <p:cNvSpPr txBox="1"/>
          <p:nvPr/>
        </p:nvSpPr>
        <p:spPr>
          <a:xfrm>
            <a:off x="141075" y="1139175"/>
            <a:ext cx="5404200" cy="39249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GB" sz="900">
                <a:solidFill>
                  <a:schemeClr val="dk1"/>
                </a:solidFill>
                <a:latin typeface="Manrope"/>
                <a:ea typeface="Manrope"/>
                <a:cs typeface="Manrope"/>
                <a:sym typeface="Manrope"/>
              </a:rPr>
              <a:t>Title </a:t>
            </a:r>
            <a:r>
              <a:rPr lang="en-GB" sz="900">
                <a:solidFill>
                  <a:schemeClr val="dk1"/>
                </a:solidFill>
                <a:latin typeface="Manrope"/>
                <a:ea typeface="Manrope"/>
                <a:cs typeface="Manrope"/>
                <a:sym typeface="Manrope"/>
              </a:rPr>
              <a:t> </a:t>
            </a:r>
            <a:r>
              <a:rPr lang="en-GB" sz="900">
                <a:solidFill>
                  <a:srgbClr val="D9D9D9"/>
                </a:solidFill>
                <a:latin typeface="Inter Light"/>
                <a:ea typeface="Inter Light"/>
                <a:cs typeface="Inter Light"/>
                <a:sym typeface="Inter Light"/>
              </a:rPr>
              <a:t>Junior Engineer (Placement)</a:t>
            </a:r>
            <a:endParaRPr sz="900">
              <a:solidFill>
                <a:srgbClr val="D9D9D9"/>
              </a:solidFill>
              <a:latin typeface="Manrope Light"/>
              <a:ea typeface="Manrope Light"/>
              <a:cs typeface="Manrope Light"/>
              <a:sym typeface="Manrope Light"/>
            </a:endParaRPr>
          </a:p>
          <a:p>
            <a:pPr indent="0" lvl="0" marL="0" rtl="0" algn="l">
              <a:lnSpc>
                <a:spcPct val="100000"/>
              </a:lnSpc>
              <a:spcBef>
                <a:spcPts val="0"/>
              </a:spcBef>
              <a:spcAft>
                <a:spcPts val="0"/>
              </a:spcAft>
              <a:buNone/>
            </a:pPr>
            <a:r>
              <a:rPr b="1" lang="en-GB" sz="900">
                <a:solidFill>
                  <a:schemeClr val="dk1"/>
                </a:solidFill>
                <a:latin typeface="Manrope"/>
                <a:ea typeface="Manrope"/>
                <a:cs typeface="Manrope"/>
                <a:sym typeface="Manrope"/>
              </a:rPr>
              <a:t>Location</a:t>
            </a:r>
            <a:r>
              <a:rPr lang="en-GB" sz="900">
                <a:solidFill>
                  <a:schemeClr val="dk1"/>
                </a:solidFill>
                <a:latin typeface="Manrope"/>
                <a:ea typeface="Manrope"/>
                <a:cs typeface="Manrope"/>
                <a:sym typeface="Manrope"/>
              </a:rPr>
              <a:t>  </a:t>
            </a:r>
            <a:r>
              <a:rPr lang="en-GB" sz="900">
                <a:solidFill>
                  <a:srgbClr val="D9D9D9"/>
                </a:solidFill>
                <a:latin typeface="Manrope Light"/>
                <a:ea typeface="Manrope Light"/>
                <a:cs typeface="Manrope Light"/>
                <a:sym typeface="Manrope Light"/>
              </a:rPr>
              <a:t>Warwick, Warwickshire, UK (Onsite)</a:t>
            </a:r>
            <a:endParaRPr sz="900">
              <a:solidFill>
                <a:srgbClr val="D9D9D9"/>
              </a:solidFill>
              <a:latin typeface="Manrope Light"/>
              <a:ea typeface="Manrope Light"/>
              <a:cs typeface="Manrope Light"/>
              <a:sym typeface="Manrope Light"/>
            </a:endParaRPr>
          </a:p>
          <a:p>
            <a:pPr indent="0" lvl="0" marL="0" rtl="0" algn="l">
              <a:lnSpc>
                <a:spcPct val="100000"/>
              </a:lnSpc>
              <a:spcBef>
                <a:spcPts val="0"/>
              </a:spcBef>
              <a:spcAft>
                <a:spcPts val="0"/>
              </a:spcAft>
              <a:buNone/>
            </a:pPr>
            <a:r>
              <a:t/>
            </a:r>
            <a:endParaRPr sz="900">
              <a:solidFill>
                <a:schemeClr val="dk1"/>
              </a:solidFill>
              <a:latin typeface="Manrope"/>
              <a:ea typeface="Manrope"/>
              <a:cs typeface="Manrope"/>
              <a:sym typeface="Manrope"/>
            </a:endParaRPr>
          </a:p>
          <a:p>
            <a:pPr indent="0" lvl="0" marL="0" rtl="0" algn="l">
              <a:lnSpc>
                <a:spcPct val="100000"/>
              </a:lnSpc>
              <a:spcBef>
                <a:spcPts val="0"/>
              </a:spcBef>
              <a:spcAft>
                <a:spcPts val="0"/>
              </a:spcAft>
              <a:buNone/>
            </a:pPr>
            <a:r>
              <a:rPr b="1" lang="en-GB" sz="900">
                <a:solidFill>
                  <a:schemeClr val="dk1"/>
                </a:solidFill>
                <a:latin typeface="Manrope"/>
                <a:ea typeface="Manrope"/>
                <a:cs typeface="Manrope"/>
                <a:sym typeface="Manrope"/>
              </a:rPr>
              <a:t>About Raeon</a:t>
            </a:r>
            <a:endParaRPr sz="900">
              <a:solidFill>
                <a:schemeClr val="dk1"/>
              </a:solidFill>
              <a:latin typeface="Manrope"/>
              <a:ea typeface="Manrope"/>
              <a:cs typeface="Manrope"/>
              <a:sym typeface="Manrope"/>
            </a:endParaRPr>
          </a:p>
          <a:p>
            <a:pPr indent="0" lvl="0" marL="0" rtl="0" algn="l">
              <a:lnSpc>
                <a:spcPct val="100000"/>
              </a:lnSpc>
              <a:spcBef>
                <a:spcPts val="0"/>
              </a:spcBef>
              <a:spcAft>
                <a:spcPts val="0"/>
              </a:spcAft>
              <a:buNone/>
            </a:pPr>
            <a:r>
              <a:rPr lang="en-GB" sz="900">
                <a:solidFill>
                  <a:srgbClr val="D9D9D9"/>
                </a:solidFill>
                <a:latin typeface="Manrope Light"/>
                <a:ea typeface="Manrope Light"/>
                <a:cs typeface="Manrope Light"/>
                <a:sym typeface="Manrope Light"/>
              </a:rPr>
              <a:t>Custom batteries are inaccessible for too many. From motorbikes to UAVs, boats to robotics and everything in between, we build batteries differently to enable high performance, affordable optimisation. </a:t>
            </a:r>
            <a:endParaRPr sz="900">
              <a:solidFill>
                <a:srgbClr val="D9D9D9"/>
              </a:solidFill>
              <a:latin typeface="Manrope Light"/>
              <a:ea typeface="Manrope Light"/>
              <a:cs typeface="Manrope Light"/>
              <a:sym typeface="Manrope Light"/>
            </a:endParaRPr>
          </a:p>
          <a:p>
            <a:pPr indent="0" lvl="0" marL="0" rtl="0" algn="l">
              <a:lnSpc>
                <a:spcPct val="100000"/>
              </a:lnSpc>
              <a:spcBef>
                <a:spcPts val="0"/>
              </a:spcBef>
              <a:spcAft>
                <a:spcPts val="0"/>
              </a:spcAft>
              <a:buNone/>
            </a:pPr>
            <a:r>
              <a:t/>
            </a:r>
            <a:endParaRPr sz="900">
              <a:solidFill>
                <a:srgbClr val="D9D9D9"/>
              </a:solidFill>
              <a:latin typeface="Manrope"/>
              <a:ea typeface="Manrope"/>
              <a:cs typeface="Manrope"/>
              <a:sym typeface="Manrope"/>
            </a:endParaRPr>
          </a:p>
          <a:p>
            <a:pPr indent="0" lvl="0" marL="0" rtl="0" algn="l">
              <a:lnSpc>
                <a:spcPct val="100000"/>
              </a:lnSpc>
              <a:spcBef>
                <a:spcPts val="0"/>
              </a:spcBef>
              <a:spcAft>
                <a:spcPts val="0"/>
              </a:spcAft>
              <a:buNone/>
            </a:pPr>
            <a:r>
              <a:rPr lang="en-GB" sz="900">
                <a:solidFill>
                  <a:schemeClr val="dk1"/>
                </a:solidFill>
                <a:latin typeface="Manrope Medium"/>
                <a:ea typeface="Manrope Medium"/>
                <a:cs typeface="Manrope Medium"/>
                <a:sym typeface="Manrope Medium"/>
              </a:rPr>
              <a:t>We’re at the start of our journey. We have experience, innovation and momentum on our side. </a:t>
            </a:r>
            <a:endParaRPr sz="900">
              <a:solidFill>
                <a:schemeClr val="dk1"/>
              </a:solidFill>
              <a:latin typeface="Manrope Medium"/>
              <a:ea typeface="Manrope Medium"/>
              <a:cs typeface="Manrope Medium"/>
              <a:sym typeface="Manrope Medium"/>
            </a:endParaRPr>
          </a:p>
          <a:p>
            <a:pPr indent="0" lvl="0" marL="0" rtl="0" algn="l">
              <a:lnSpc>
                <a:spcPct val="100000"/>
              </a:lnSpc>
              <a:spcBef>
                <a:spcPts val="0"/>
              </a:spcBef>
              <a:spcAft>
                <a:spcPts val="0"/>
              </a:spcAft>
              <a:buNone/>
            </a:pPr>
            <a:r>
              <a:t/>
            </a:r>
            <a:endParaRPr sz="900">
              <a:solidFill>
                <a:schemeClr val="dk1"/>
              </a:solidFill>
              <a:latin typeface="Manrope"/>
              <a:ea typeface="Manrope"/>
              <a:cs typeface="Manrope"/>
              <a:sym typeface="Manrope"/>
            </a:endParaRPr>
          </a:p>
          <a:p>
            <a:pPr indent="0" lvl="0" marL="0" rtl="0" algn="l">
              <a:lnSpc>
                <a:spcPct val="100000"/>
              </a:lnSpc>
              <a:spcBef>
                <a:spcPts val="0"/>
              </a:spcBef>
              <a:spcAft>
                <a:spcPts val="0"/>
              </a:spcAft>
              <a:buNone/>
            </a:pPr>
            <a:r>
              <a:rPr b="1" lang="en-GB" sz="900">
                <a:solidFill>
                  <a:schemeClr val="dk1"/>
                </a:solidFill>
                <a:latin typeface="Manrope"/>
                <a:ea typeface="Manrope"/>
                <a:cs typeface="Manrope"/>
                <a:sym typeface="Manrope"/>
              </a:rPr>
              <a:t>What we’re looking for</a:t>
            </a:r>
            <a:r>
              <a:rPr lang="en-GB" sz="900">
                <a:solidFill>
                  <a:schemeClr val="dk1"/>
                </a:solidFill>
                <a:latin typeface="Manrope"/>
                <a:ea typeface="Manrope"/>
                <a:cs typeface="Manrope"/>
                <a:sym typeface="Manrope"/>
              </a:rPr>
              <a:t> </a:t>
            </a:r>
            <a:endParaRPr sz="900">
              <a:solidFill>
                <a:schemeClr val="dk1"/>
              </a:solidFill>
              <a:latin typeface="Manrope"/>
              <a:ea typeface="Manrope"/>
              <a:cs typeface="Manrope"/>
              <a:sym typeface="Manrope"/>
            </a:endParaRPr>
          </a:p>
          <a:p>
            <a:pPr indent="0" lvl="0" marL="0" rtl="0" algn="l">
              <a:lnSpc>
                <a:spcPct val="100000"/>
              </a:lnSpc>
              <a:spcBef>
                <a:spcPts val="0"/>
              </a:spcBef>
              <a:spcAft>
                <a:spcPts val="0"/>
              </a:spcAft>
              <a:buNone/>
            </a:pPr>
            <a:r>
              <a:rPr lang="en-GB" sz="900">
                <a:solidFill>
                  <a:srgbClr val="D9D9D9"/>
                </a:solidFill>
                <a:latin typeface="Manrope Light"/>
                <a:ea typeface="Manrope Light"/>
                <a:cs typeface="Manrope Light"/>
                <a:sym typeface="Manrope Light"/>
              </a:rPr>
              <a:t>We’re seeking enthusiastic and talented engineering students to join us at this exciting time as we expand our engineering team to further develop our innovative battery technology and manufacturing processes. This role will give exposure to the following;</a:t>
            </a:r>
            <a:endParaRPr sz="900">
              <a:solidFill>
                <a:srgbClr val="D9D9D9"/>
              </a:solidFill>
              <a:latin typeface="Manrope Light"/>
              <a:ea typeface="Manrope Light"/>
              <a:cs typeface="Manrope Light"/>
              <a:sym typeface="Manrope Light"/>
            </a:endParaRPr>
          </a:p>
          <a:p>
            <a:pPr indent="0" lvl="0" marL="0" rtl="0" algn="l">
              <a:lnSpc>
                <a:spcPct val="100000"/>
              </a:lnSpc>
              <a:spcBef>
                <a:spcPts val="0"/>
              </a:spcBef>
              <a:spcAft>
                <a:spcPts val="0"/>
              </a:spcAft>
              <a:buNone/>
            </a:pPr>
            <a:r>
              <a:t/>
            </a:r>
            <a:endParaRPr sz="900">
              <a:solidFill>
                <a:srgbClr val="D9D9D9"/>
              </a:solidFill>
              <a:latin typeface="Manrope Light"/>
              <a:ea typeface="Manrope Light"/>
              <a:cs typeface="Manrope Light"/>
              <a:sym typeface="Manrope Light"/>
            </a:endParaRPr>
          </a:p>
          <a:p>
            <a:pPr indent="-285750" lvl="0" marL="457200" rtl="0" algn="l">
              <a:lnSpc>
                <a:spcPct val="100000"/>
              </a:lnSpc>
              <a:spcBef>
                <a:spcPts val="0"/>
              </a:spcBef>
              <a:spcAft>
                <a:spcPts val="0"/>
              </a:spcAft>
              <a:buClr>
                <a:srgbClr val="D9D9D9"/>
              </a:buClr>
              <a:buSzPts val="900"/>
              <a:buFont typeface="Manrope Light"/>
              <a:buChar char="●"/>
            </a:pPr>
            <a:r>
              <a:rPr lang="en-GB" sz="900">
                <a:solidFill>
                  <a:srgbClr val="D9D9D9"/>
                </a:solidFill>
                <a:latin typeface="Manrope Light"/>
                <a:ea typeface="Manrope Light"/>
                <a:cs typeface="Manrope Light"/>
                <a:sym typeface="Manrope Light"/>
              </a:rPr>
              <a:t>Battery and electrical design (theoretical and computer aided)</a:t>
            </a:r>
            <a:endParaRPr sz="900">
              <a:solidFill>
                <a:srgbClr val="D9D9D9"/>
              </a:solidFill>
              <a:latin typeface="Manrope Light"/>
              <a:ea typeface="Manrope Light"/>
              <a:cs typeface="Manrope Light"/>
              <a:sym typeface="Manrope Light"/>
            </a:endParaRPr>
          </a:p>
          <a:p>
            <a:pPr indent="-285750" lvl="0" marL="457200" rtl="0" algn="l">
              <a:lnSpc>
                <a:spcPct val="100000"/>
              </a:lnSpc>
              <a:spcBef>
                <a:spcPts val="0"/>
              </a:spcBef>
              <a:spcAft>
                <a:spcPts val="0"/>
              </a:spcAft>
              <a:buClr>
                <a:srgbClr val="D9D9D9"/>
              </a:buClr>
              <a:buSzPts val="900"/>
              <a:buFont typeface="Manrope Light"/>
              <a:buChar char="●"/>
            </a:pPr>
            <a:r>
              <a:rPr lang="en-GB" sz="900">
                <a:solidFill>
                  <a:srgbClr val="D9D9D9"/>
                </a:solidFill>
                <a:latin typeface="Manrope Light"/>
                <a:ea typeface="Manrope Light"/>
                <a:cs typeface="Manrope Light"/>
                <a:sym typeface="Manrope Light"/>
              </a:rPr>
              <a:t>Battery performance simulations</a:t>
            </a:r>
            <a:endParaRPr sz="900">
              <a:solidFill>
                <a:srgbClr val="D9D9D9"/>
              </a:solidFill>
              <a:latin typeface="Manrope Light"/>
              <a:ea typeface="Manrope Light"/>
              <a:cs typeface="Manrope Light"/>
              <a:sym typeface="Manrope Light"/>
            </a:endParaRPr>
          </a:p>
          <a:p>
            <a:pPr indent="-285750" lvl="0" marL="457200" rtl="0" algn="l">
              <a:lnSpc>
                <a:spcPct val="100000"/>
              </a:lnSpc>
              <a:spcBef>
                <a:spcPts val="0"/>
              </a:spcBef>
              <a:spcAft>
                <a:spcPts val="0"/>
              </a:spcAft>
              <a:buClr>
                <a:srgbClr val="D9D9D9"/>
              </a:buClr>
              <a:buSzPts val="900"/>
              <a:buFont typeface="Manrope Light"/>
              <a:buChar char="●"/>
            </a:pPr>
            <a:r>
              <a:rPr lang="en-GB" sz="900">
                <a:solidFill>
                  <a:srgbClr val="D9D9D9"/>
                </a:solidFill>
                <a:latin typeface="Manrope Light"/>
                <a:ea typeface="Manrope Light"/>
                <a:cs typeface="Manrope Light"/>
                <a:sym typeface="Manrope Light"/>
              </a:rPr>
              <a:t>Research and development</a:t>
            </a:r>
            <a:endParaRPr sz="900">
              <a:solidFill>
                <a:srgbClr val="D9D9D9"/>
              </a:solidFill>
              <a:latin typeface="Manrope Light"/>
              <a:ea typeface="Manrope Light"/>
              <a:cs typeface="Manrope Light"/>
              <a:sym typeface="Manrope Light"/>
            </a:endParaRPr>
          </a:p>
          <a:p>
            <a:pPr indent="-285750" lvl="0" marL="457200" rtl="0" algn="l">
              <a:lnSpc>
                <a:spcPct val="100000"/>
              </a:lnSpc>
              <a:spcBef>
                <a:spcPts val="0"/>
              </a:spcBef>
              <a:spcAft>
                <a:spcPts val="0"/>
              </a:spcAft>
              <a:buClr>
                <a:srgbClr val="D9D9D9"/>
              </a:buClr>
              <a:buSzPts val="900"/>
              <a:buFont typeface="Manrope Light"/>
              <a:buChar char="●"/>
            </a:pPr>
            <a:r>
              <a:rPr lang="en-GB" sz="900">
                <a:solidFill>
                  <a:srgbClr val="D9D9D9"/>
                </a:solidFill>
                <a:latin typeface="Manrope Light"/>
                <a:ea typeface="Manrope Light"/>
                <a:cs typeface="Manrope Light"/>
                <a:sym typeface="Manrope Light"/>
              </a:rPr>
              <a:t>Manufacturing processes and quality control</a:t>
            </a:r>
            <a:endParaRPr sz="900">
              <a:solidFill>
                <a:srgbClr val="D9D9D9"/>
              </a:solidFill>
              <a:latin typeface="Manrope Light"/>
              <a:ea typeface="Manrope Light"/>
              <a:cs typeface="Manrope Light"/>
              <a:sym typeface="Manrope Light"/>
            </a:endParaRPr>
          </a:p>
          <a:p>
            <a:pPr indent="-285750" lvl="0" marL="457200" rtl="0" algn="l">
              <a:lnSpc>
                <a:spcPct val="100000"/>
              </a:lnSpc>
              <a:spcBef>
                <a:spcPts val="0"/>
              </a:spcBef>
              <a:spcAft>
                <a:spcPts val="0"/>
              </a:spcAft>
              <a:buClr>
                <a:srgbClr val="D9D9D9"/>
              </a:buClr>
              <a:buSzPts val="900"/>
              <a:buFont typeface="Manrope Light"/>
              <a:buChar char="●"/>
            </a:pPr>
            <a:r>
              <a:rPr lang="en-GB" sz="900">
                <a:solidFill>
                  <a:srgbClr val="D9D9D9"/>
                </a:solidFill>
                <a:latin typeface="Manrope Light"/>
                <a:ea typeface="Manrope Light"/>
                <a:cs typeface="Manrope Light"/>
                <a:sym typeface="Manrope Light"/>
              </a:rPr>
              <a:t>Hands-on battery build and test</a:t>
            </a:r>
            <a:endParaRPr sz="900">
              <a:solidFill>
                <a:srgbClr val="D9D9D9"/>
              </a:solidFill>
              <a:latin typeface="Manrope Light"/>
              <a:ea typeface="Manrope Light"/>
              <a:cs typeface="Manrope Light"/>
              <a:sym typeface="Manrope Light"/>
            </a:endParaRPr>
          </a:p>
          <a:p>
            <a:pPr indent="-285750" lvl="0" marL="457200" rtl="0" algn="l">
              <a:lnSpc>
                <a:spcPct val="100000"/>
              </a:lnSpc>
              <a:spcBef>
                <a:spcPts val="0"/>
              </a:spcBef>
              <a:spcAft>
                <a:spcPts val="0"/>
              </a:spcAft>
              <a:buClr>
                <a:srgbClr val="D9D9D9"/>
              </a:buClr>
              <a:buSzPts val="900"/>
              <a:buFont typeface="Manrope Light"/>
              <a:buChar char="●"/>
            </a:pPr>
            <a:r>
              <a:rPr lang="en-GB" sz="900">
                <a:solidFill>
                  <a:srgbClr val="D9D9D9"/>
                </a:solidFill>
                <a:latin typeface="Manrope Light"/>
                <a:ea typeface="Manrope Light"/>
                <a:cs typeface="Manrope Light"/>
                <a:sym typeface="Manrope Light"/>
              </a:rPr>
              <a:t>Project planning, management and execution</a:t>
            </a:r>
            <a:endParaRPr sz="900">
              <a:solidFill>
                <a:srgbClr val="D9D9D9"/>
              </a:solidFill>
              <a:latin typeface="Manrope Light"/>
              <a:ea typeface="Manrope Light"/>
              <a:cs typeface="Manrope Light"/>
              <a:sym typeface="Manrope Light"/>
            </a:endParaRPr>
          </a:p>
          <a:p>
            <a:pPr indent="-285750" lvl="0" marL="457200" rtl="0" algn="l">
              <a:lnSpc>
                <a:spcPct val="100000"/>
              </a:lnSpc>
              <a:spcBef>
                <a:spcPts val="0"/>
              </a:spcBef>
              <a:spcAft>
                <a:spcPts val="0"/>
              </a:spcAft>
              <a:buClr>
                <a:srgbClr val="D9D9D9"/>
              </a:buClr>
              <a:buSzPts val="900"/>
              <a:buFont typeface="Manrope Light"/>
              <a:buChar char="●"/>
            </a:pPr>
            <a:r>
              <a:rPr lang="en-GB" sz="900">
                <a:solidFill>
                  <a:srgbClr val="D9D9D9"/>
                </a:solidFill>
                <a:latin typeface="Manrope Light"/>
                <a:ea typeface="Manrope Light"/>
                <a:cs typeface="Manrope Light"/>
                <a:sym typeface="Manrope Light"/>
              </a:rPr>
              <a:t>Customer and supplier engagement</a:t>
            </a:r>
            <a:endParaRPr sz="900">
              <a:solidFill>
                <a:srgbClr val="D9D9D9"/>
              </a:solidFill>
              <a:latin typeface="Manrope Light"/>
              <a:ea typeface="Manrope Light"/>
              <a:cs typeface="Manrope Light"/>
              <a:sym typeface="Manrope Light"/>
            </a:endParaRPr>
          </a:p>
          <a:p>
            <a:pPr indent="-285750" lvl="0" marL="457200" rtl="0" algn="l">
              <a:lnSpc>
                <a:spcPct val="100000"/>
              </a:lnSpc>
              <a:spcBef>
                <a:spcPts val="0"/>
              </a:spcBef>
              <a:spcAft>
                <a:spcPts val="0"/>
              </a:spcAft>
              <a:buClr>
                <a:srgbClr val="D9D9D9"/>
              </a:buClr>
              <a:buSzPts val="900"/>
              <a:buFont typeface="Manrope Light"/>
              <a:buChar char="●"/>
            </a:pPr>
            <a:r>
              <a:rPr lang="en-GB" sz="900">
                <a:solidFill>
                  <a:srgbClr val="D9D9D9"/>
                </a:solidFill>
                <a:latin typeface="Manrope Light"/>
                <a:ea typeface="Manrope Light"/>
                <a:cs typeface="Manrope Light"/>
                <a:sym typeface="Manrope Light"/>
              </a:rPr>
              <a:t>Business processes and engineering best practices</a:t>
            </a:r>
            <a:endParaRPr sz="900">
              <a:solidFill>
                <a:srgbClr val="D9D9D9"/>
              </a:solidFill>
              <a:latin typeface="Manrope Light"/>
              <a:ea typeface="Manrope Light"/>
              <a:cs typeface="Manrope Light"/>
              <a:sym typeface="Manrope Light"/>
            </a:endParaRPr>
          </a:p>
          <a:p>
            <a:pPr indent="0" lvl="0" marL="0" rtl="0" algn="l">
              <a:lnSpc>
                <a:spcPct val="100000"/>
              </a:lnSpc>
              <a:spcBef>
                <a:spcPts val="0"/>
              </a:spcBef>
              <a:spcAft>
                <a:spcPts val="0"/>
              </a:spcAft>
              <a:buNone/>
            </a:pPr>
            <a:r>
              <a:t/>
            </a:r>
            <a:endParaRPr sz="900">
              <a:solidFill>
                <a:srgbClr val="D9D9D9"/>
              </a:solidFill>
              <a:latin typeface="Manrope Light"/>
              <a:ea typeface="Manrope Light"/>
              <a:cs typeface="Manrope Light"/>
              <a:sym typeface="Manrope Light"/>
            </a:endParaRPr>
          </a:p>
          <a:p>
            <a:pPr indent="0" lvl="0" marL="0" rtl="0" algn="l">
              <a:lnSpc>
                <a:spcPct val="100000"/>
              </a:lnSpc>
              <a:spcBef>
                <a:spcPts val="0"/>
              </a:spcBef>
              <a:spcAft>
                <a:spcPts val="0"/>
              </a:spcAft>
              <a:buNone/>
            </a:pPr>
            <a:r>
              <a:rPr lang="en-GB" sz="900">
                <a:solidFill>
                  <a:schemeClr val="dk1"/>
                </a:solidFill>
                <a:latin typeface="Manrope Light"/>
                <a:ea typeface="Manrope Light"/>
                <a:cs typeface="Manrope Light"/>
                <a:sym typeface="Manrope Light"/>
              </a:rPr>
              <a:t>Applicants from all backgrounds are welcome - we are an equal opportunities employer. If you’re unsure that you meet the full criteria of a role – but you're interested in where it could take you – we encourage you to apply.</a:t>
            </a:r>
            <a:endParaRPr sz="900">
              <a:solidFill>
                <a:schemeClr val="dk1"/>
              </a:solidFill>
              <a:latin typeface="Manrope Light"/>
              <a:ea typeface="Manrope Light"/>
              <a:cs typeface="Manrope Light"/>
              <a:sym typeface="Manrope Light"/>
            </a:endParaRPr>
          </a:p>
        </p:txBody>
      </p:sp>
      <p:cxnSp>
        <p:nvCxnSpPr>
          <p:cNvPr id="66" name="Google Shape;66;p13"/>
          <p:cNvCxnSpPr/>
          <p:nvPr/>
        </p:nvCxnSpPr>
        <p:spPr>
          <a:xfrm>
            <a:off x="261675" y="1075750"/>
            <a:ext cx="661500" cy="0"/>
          </a:xfrm>
          <a:prstGeom prst="straightConnector1">
            <a:avLst/>
          </a:prstGeom>
          <a:noFill/>
          <a:ln cap="flat" cmpd="sng" w="19050">
            <a:solidFill>
              <a:schemeClr val="dk1"/>
            </a:solidFill>
            <a:prstDash val="solid"/>
            <a:round/>
            <a:headEnd len="med" w="med" type="none"/>
            <a:tailEnd len="med" w="med" type="none"/>
          </a:ln>
        </p:spPr>
      </p:cxnSp>
      <p:cxnSp>
        <p:nvCxnSpPr>
          <p:cNvPr id="67" name="Google Shape;67;p13"/>
          <p:cNvCxnSpPr/>
          <p:nvPr/>
        </p:nvCxnSpPr>
        <p:spPr>
          <a:xfrm flipH="1">
            <a:off x="5426253" y="0"/>
            <a:ext cx="1378200" cy="5143500"/>
          </a:xfrm>
          <a:prstGeom prst="straightConnector1">
            <a:avLst/>
          </a:prstGeom>
          <a:noFill/>
          <a:ln cap="flat" cmpd="sng" w="19050">
            <a:solidFill>
              <a:schemeClr val="dk1"/>
            </a:solidFill>
            <a:prstDash val="solid"/>
            <a:round/>
            <a:headEnd len="med" w="med" type="none"/>
            <a:tailEnd len="med" w="med" type="none"/>
          </a:ln>
        </p:spPr>
      </p:cxnSp>
      <p:cxnSp>
        <p:nvCxnSpPr>
          <p:cNvPr id="68" name="Google Shape;68;p13"/>
          <p:cNvCxnSpPr/>
          <p:nvPr/>
        </p:nvCxnSpPr>
        <p:spPr>
          <a:xfrm flipH="1">
            <a:off x="5620940" y="0"/>
            <a:ext cx="1378200" cy="5143500"/>
          </a:xfrm>
          <a:prstGeom prst="straightConnector1">
            <a:avLst/>
          </a:prstGeom>
          <a:noFill/>
          <a:ln cap="flat" cmpd="sng" w="19050">
            <a:solidFill>
              <a:srgbClr val="4DD0E1"/>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2" name="Shape 72"/>
        <p:cNvGrpSpPr/>
        <p:nvPr/>
      </p:nvGrpSpPr>
      <p:grpSpPr>
        <a:xfrm>
          <a:off x="0" y="0"/>
          <a:ext cx="0" cy="0"/>
          <a:chOff x="0" y="0"/>
          <a:chExt cx="0" cy="0"/>
        </a:xfrm>
      </p:grpSpPr>
      <p:pic>
        <p:nvPicPr>
          <p:cNvPr id="73" name="Google Shape;73;p14" title="4184-1393.jpg"/>
          <p:cNvPicPr preferRelativeResize="0"/>
          <p:nvPr/>
        </p:nvPicPr>
        <p:blipFill rotWithShape="1">
          <a:blip r:embed="rId3">
            <a:alphaModFix/>
          </a:blip>
          <a:srcRect b="5402" l="0" r="39832" t="0"/>
          <a:stretch/>
        </p:blipFill>
        <p:spPr>
          <a:xfrm>
            <a:off x="4235805" y="0"/>
            <a:ext cx="4908196" cy="5143501"/>
          </a:xfrm>
          <a:prstGeom prst="rect">
            <a:avLst/>
          </a:prstGeom>
          <a:noFill/>
          <a:ln>
            <a:noFill/>
          </a:ln>
        </p:spPr>
      </p:pic>
      <p:sp>
        <p:nvSpPr>
          <p:cNvPr id="74" name="Google Shape;74;p14"/>
          <p:cNvSpPr/>
          <p:nvPr/>
        </p:nvSpPr>
        <p:spPr>
          <a:xfrm>
            <a:off x="-34462" y="0"/>
            <a:ext cx="6857875" cy="5143500"/>
          </a:xfrm>
          <a:prstGeom prst="flowChartInputOutpu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Light"/>
              <a:ea typeface="Inter Light"/>
              <a:cs typeface="Inter Light"/>
              <a:sym typeface="Inter Light"/>
            </a:endParaRPr>
          </a:p>
        </p:txBody>
      </p:sp>
      <p:sp>
        <p:nvSpPr>
          <p:cNvPr id="75" name="Google Shape;75;p14"/>
          <p:cNvSpPr txBox="1"/>
          <p:nvPr>
            <p:ph idx="12" type="sldNum"/>
          </p:nvPr>
        </p:nvSpPr>
        <p:spPr>
          <a:xfrm>
            <a:off x="8472450" y="4835700"/>
            <a:ext cx="548700" cy="307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76" name="Google Shape;76;p14"/>
          <p:cNvSpPr txBox="1"/>
          <p:nvPr/>
        </p:nvSpPr>
        <p:spPr>
          <a:xfrm>
            <a:off x="151025" y="135125"/>
            <a:ext cx="6486900" cy="1308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700">
                <a:solidFill>
                  <a:schemeClr val="dk1"/>
                </a:solidFill>
                <a:latin typeface="Manrope"/>
                <a:ea typeface="Manrope"/>
                <a:cs typeface="Manrope"/>
                <a:sym typeface="Manrope"/>
              </a:rPr>
              <a:t>March </a:t>
            </a:r>
            <a:r>
              <a:rPr lang="en-GB" sz="700">
                <a:solidFill>
                  <a:schemeClr val="dk1"/>
                </a:solidFill>
                <a:latin typeface="Manrope"/>
                <a:ea typeface="Manrope"/>
                <a:cs typeface="Manrope"/>
                <a:sym typeface="Manrope"/>
              </a:rPr>
              <a:t>2026</a:t>
            </a:r>
            <a:endParaRPr sz="700">
              <a:solidFill>
                <a:schemeClr val="dk1"/>
              </a:solidFill>
              <a:latin typeface="Manrope"/>
              <a:ea typeface="Manrope"/>
              <a:cs typeface="Manrope"/>
              <a:sym typeface="Manrope"/>
            </a:endParaRPr>
          </a:p>
          <a:p>
            <a:pPr indent="0" lvl="0" marL="0" rtl="0" algn="l">
              <a:spcBef>
                <a:spcPts val="0"/>
              </a:spcBef>
              <a:spcAft>
                <a:spcPts val="0"/>
              </a:spcAft>
              <a:buNone/>
            </a:pPr>
            <a:r>
              <a:rPr lang="en-GB" sz="2500">
                <a:solidFill>
                  <a:schemeClr val="dk1"/>
                </a:solidFill>
                <a:latin typeface="Manrope"/>
                <a:ea typeface="Manrope"/>
                <a:cs typeface="Manrope"/>
                <a:sym typeface="Manrope"/>
              </a:rPr>
              <a:t>PROJECT MANAGER</a:t>
            </a:r>
            <a:endParaRPr sz="2500">
              <a:solidFill>
                <a:schemeClr val="dk1"/>
              </a:solidFill>
              <a:latin typeface="Manrope"/>
              <a:ea typeface="Manrope"/>
              <a:cs typeface="Manrope"/>
              <a:sym typeface="Manrope"/>
            </a:endParaRPr>
          </a:p>
          <a:p>
            <a:pPr indent="0" lvl="0" marL="0" rtl="0" algn="l">
              <a:spcBef>
                <a:spcPts val="0"/>
              </a:spcBef>
              <a:spcAft>
                <a:spcPts val="0"/>
              </a:spcAft>
              <a:buNone/>
            </a:pPr>
            <a:r>
              <a:rPr lang="en-GB" sz="1300">
                <a:solidFill>
                  <a:schemeClr val="dk1"/>
                </a:solidFill>
                <a:latin typeface="Manrope"/>
                <a:ea typeface="Manrope"/>
                <a:cs typeface="Manrope"/>
                <a:sym typeface="Manrope"/>
              </a:rPr>
              <a:t>Role Overview</a:t>
            </a:r>
            <a:endParaRPr sz="1900">
              <a:solidFill>
                <a:schemeClr val="dk1"/>
              </a:solidFill>
              <a:latin typeface="Manrope"/>
              <a:ea typeface="Manrope"/>
              <a:cs typeface="Manrope"/>
              <a:sym typeface="Manrope"/>
            </a:endParaRPr>
          </a:p>
          <a:p>
            <a:pPr indent="0" lvl="0" marL="0" rtl="0" algn="l">
              <a:spcBef>
                <a:spcPts val="0"/>
              </a:spcBef>
              <a:spcAft>
                <a:spcPts val="0"/>
              </a:spcAft>
              <a:buNone/>
            </a:pPr>
            <a:r>
              <a:t/>
            </a:r>
            <a:endParaRPr sz="2800">
              <a:solidFill>
                <a:schemeClr val="dk1"/>
              </a:solidFill>
              <a:latin typeface="Manrope"/>
              <a:ea typeface="Manrope"/>
              <a:cs typeface="Manrope"/>
              <a:sym typeface="Manrope"/>
            </a:endParaRPr>
          </a:p>
        </p:txBody>
      </p:sp>
      <p:cxnSp>
        <p:nvCxnSpPr>
          <p:cNvPr id="77" name="Google Shape;77;p14"/>
          <p:cNvCxnSpPr/>
          <p:nvPr/>
        </p:nvCxnSpPr>
        <p:spPr>
          <a:xfrm flipH="1">
            <a:off x="5436888" y="0"/>
            <a:ext cx="1378200" cy="5143500"/>
          </a:xfrm>
          <a:prstGeom prst="straightConnector1">
            <a:avLst/>
          </a:prstGeom>
          <a:noFill/>
          <a:ln cap="flat" cmpd="sng" w="19050">
            <a:solidFill>
              <a:schemeClr val="dk1"/>
            </a:solidFill>
            <a:prstDash val="solid"/>
            <a:round/>
            <a:headEnd len="med" w="med" type="none"/>
            <a:tailEnd len="med" w="med" type="none"/>
          </a:ln>
        </p:spPr>
      </p:cxnSp>
      <p:cxnSp>
        <p:nvCxnSpPr>
          <p:cNvPr id="78" name="Google Shape;78;p14"/>
          <p:cNvCxnSpPr/>
          <p:nvPr/>
        </p:nvCxnSpPr>
        <p:spPr>
          <a:xfrm flipH="1">
            <a:off x="5631575" y="0"/>
            <a:ext cx="1378200" cy="5143500"/>
          </a:xfrm>
          <a:prstGeom prst="straightConnector1">
            <a:avLst/>
          </a:prstGeom>
          <a:noFill/>
          <a:ln cap="flat" cmpd="sng" w="19050">
            <a:solidFill>
              <a:srgbClr val="4DD0E1"/>
            </a:solidFill>
            <a:prstDash val="solid"/>
            <a:round/>
            <a:headEnd len="med" w="med" type="none"/>
            <a:tailEnd len="med" w="med" type="none"/>
          </a:ln>
        </p:spPr>
      </p:cxnSp>
      <p:cxnSp>
        <p:nvCxnSpPr>
          <p:cNvPr id="79" name="Google Shape;79;p14"/>
          <p:cNvCxnSpPr/>
          <p:nvPr/>
        </p:nvCxnSpPr>
        <p:spPr>
          <a:xfrm>
            <a:off x="248425" y="976525"/>
            <a:ext cx="661500" cy="0"/>
          </a:xfrm>
          <a:prstGeom prst="straightConnector1">
            <a:avLst/>
          </a:prstGeom>
          <a:noFill/>
          <a:ln cap="flat" cmpd="sng" w="19050">
            <a:solidFill>
              <a:schemeClr val="dk1"/>
            </a:solidFill>
            <a:prstDash val="solid"/>
            <a:round/>
            <a:headEnd len="med" w="med" type="none"/>
            <a:tailEnd len="med" w="med" type="none"/>
          </a:ln>
        </p:spPr>
      </p:cxnSp>
      <p:sp>
        <p:nvSpPr>
          <p:cNvPr id="80" name="Google Shape;80;p14"/>
          <p:cNvSpPr txBox="1"/>
          <p:nvPr/>
        </p:nvSpPr>
        <p:spPr>
          <a:xfrm>
            <a:off x="77975" y="1009575"/>
            <a:ext cx="5754900" cy="4141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900">
                <a:solidFill>
                  <a:schemeClr val="dk1"/>
                </a:solidFill>
                <a:latin typeface="Manrope"/>
                <a:ea typeface="Manrope"/>
                <a:cs typeface="Manrope"/>
                <a:sym typeface="Manrope"/>
              </a:rPr>
              <a:t>Expectations</a:t>
            </a:r>
            <a:endParaRPr b="1" sz="900">
              <a:solidFill>
                <a:schemeClr val="dk1"/>
              </a:solidFill>
              <a:latin typeface="Manrope"/>
              <a:ea typeface="Manrope"/>
              <a:cs typeface="Manrope"/>
              <a:sym typeface="Manrope"/>
            </a:endParaRPr>
          </a:p>
          <a:p>
            <a:pPr indent="-285750" lvl="0" marL="457200" rtl="0" algn="l">
              <a:lnSpc>
                <a:spcPct val="115000"/>
              </a:lnSpc>
              <a:spcBef>
                <a:spcPts val="0"/>
              </a:spcBef>
              <a:spcAft>
                <a:spcPts val="0"/>
              </a:spcAft>
              <a:buClr>
                <a:schemeClr val="dk1"/>
              </a:buClr>
              <a:buSzPts val="900"/>
              <a:buFont typeface="Manrope"/>
              <a:buChar char="+"/>
            </a:pPr>
            <a:r>
              <a:rPr lang="en-GB" sz="900">
                <a:solidFill>
                  <a:srgbClr val="D9D9D9"/>
                </a:solidFill>
                <a:latin typeface="Manrope Light"/>
                <a:ea typeface="Manrope Light"/>
                <a:cs typeface="Manrope Light"/>
                <a:sym typeface="Manrope Light"/>
              </a:rPr>
              <a:t>Demonstrated engineering skills through studies / extracurricular activities</a:t>
            </a:r>
            <a:endParaRPr sz="900">
              <a:solidFill>
                <a:srgbClr val="D9D9D9"/>
              </a:solidFill>
              <a:latin typeface="Manrope Light"/>
              <a:ea typeface="Manrope Light"/>
              <a:cs typeface="Manrope Light"/>
              <a:sym typeface="Manrope Light"/>
            </a:endParaRPr>
          </a:p>
          <a:p>
            <a:pPr indent="-285750" lvl="0" marL="457200" rtl="0" algn="l">
              <a:lnSpc>
                <a:spcPct val="115000"/>
              </a:lnSpc>
              <a:spcBef>
                <a:spcPts val="0"/>
              </a:spcBef>
              <a:spcAft>
                <a:spcPts val="0"/>
              </a:spcAft>
              <a:buClr>
                <a:schemeClr val="dk1"/>
              </a:buClr>
              <a:buSzPts val="900"/>
              <a:buFont typeface="Manrope"/>
              <a:buChar char="+"/>
            </a:pPr>
            <a:r>
              <a:rPr lang="en-GB" sz="900">
                <a:solidFill>
                  <a:srgbClr val="D9D9D9"/>
                </a:solidFill>
                <a:latin typeface="Manrope Light"/>
                <a:ea typeface="Manrope Light"/>
                <a:cs typeface="Manrope Light"/>
                <a:sym typeface="Manrope Light"/>
              </a:rPr>
              <a:t>Excellent communication and teamwork skills</a:t>
            </a:r>
            <a:endParaRPr sz="900">
              <a:solidFill>
                <a:srgbClr val="D9D9D9"/>
              </a:solidFill>
              <a:latin typeface="Manrope Light"/>
              <a:ea typeface="Manrope Light"/>
              <a:cs typeface="Manrope Light"/>
              <a:sym typeface="Manrope Light"/>
            </a:endParaRPr>
          </a:p>
          <a:p>
            <a:pPr indent="-285750" lvl="0" marL="457200" rtl="0" algn="l">
              <a:lnSpc>
                <a:spcPct val="115000"/>
              </a:lnSpc>
              <a:spcBef>
                <a:spcPts val="0"/>
              </a:spcBef>
              <a:spcAft>
                <a:spcPts val="0"/>
              </a:spcAft>
              <a:buClr>
                <a:schemeClr val="dk1"/>
              </a:buClr>
              <a:buSzPts val="900"/>
              <a:buFont typeface="Manrope"/>
              <a:buChar char="+"/>
            </a:pPr>
            <a:r>
              <a:rPr lang="en-GB" sz="900">
                <a:solidFill>
                  <a:srgbClr val="D9D9D9"/>
                </a:solidFill>
                <a:latin typeface="Manrope Light"/>
                <a:ea typeface="Manrope Light"/>
                <a:cs typeface="Manrope Light"/>
                <a:sym typeface="Manrope Light"/>
              </a:rPr>
              <a:t>Confident, hands on approach and workshop skills</a:t>
            </a:r>
            <a:endParaRPr sz="900">
              <a:solidFill>
                <a:srgbClr val="D9D9D9"/>
              </a:solidFill>
              <a:latin typeface="Manrope Light"/>
              <a:ea typeface="Manrope Light"/>
              <a:cs typeface="Manrope Light"/>
              <a:sym typeface="Manrope Light"/>
            </a:endParaRPr>
          </a:p>
          <a:p>
            <a:pPr indent="-285750" lvl="0" marL="457200" rtl="0" algn="l">
              <a:lnSpc>
                <a:spcPct val="115000"/>
              </a:lnSpc>
              <a:spcBef>
                <a:spcPts val="0"/>
              </a:spcBef>
              <a:spcAft>
                <a:spcPts val="0"/>
              </a:spcAft>
              <a:buClr>
                <a:schemeClr val="dk1"/>
              </a:buClr>
              <a:buSzPts val="900"/>
              <a:buFont typeface="Manrope"/>
              <a:buChar char="+"/>
            </a:pPr>
            <a:r>
              <a:rPr lang="en-GB" sz="900">
                <a:solidFill>
                  <a:srgbClr val="D9D9D9"/>
                </a:solidFill>
                <a:latin typeface="Manrope Light"/>
                <a:ea typeface="Manrope Light"/>
                <a:cs typeface="Manrope Light"/>
                <a:sym typeface="Manrope Light"/>
              </a:rPr>
              <a:t>Proficiency in a CAD system</a:t>
            </a:r>
            <a:endParaRPr sz="900">
              <a:solidFill>
                <a:srgbClr val="D9D9D9"/>
              </a:solidFill>
              <a:latin typeface="Manrope Light"/>
              <a:ea typeface="Manrope Light"/>
              <a:cs typeface="Manrope Light"/>
              <a:sym typeface="Manrope Light"/>
            </a:endParaRPr>
          </a:p>
          <a:p>
            <a:pPr indent="-285750" lvl="0" marL="457200" rtl="0" algn="l">
              <a:lnSpc>
                <a:spcPct val="115000"/>
              </a:lnSpc>
              <a:spcBef>
                <a:spcPts val="0"/>
              </a:spcBef>
              <a:spcAft>
                <a:spcPts val="0"/>
              </a:spcAft>
              <a:buClr>
                <a:schemeClr val="dk1"/>
              </a:buClr>
              <a:buSzPts val="900"/>
              <a:buFont typeface="Manrope"/>
              <a:buChar char="+"/>
            </a:pPr>
            <a:r>
              <a:rPr lang="en-GB" sz="900">
                <a:solidFill>
                  <a:srgbClr val="D9D9D9"/>
                </a:solidFill>
                <a:latin typeface="Manrope Light"/>
                <a:ea typeface="Manrope Light"/>
                <a:cs typeface="Manrope Light"/>
                <a:sym typeface="Manrope Light"/>
              </a:rPr>
              <a:t>A keen interest in batteries and/or electrical systems</a:t>
            </a:r>
            <a:endParaRPr sz="900">
              <a:solidFill>
                <a:srgbClr val="D9D9D9"/>
              </a:solidFill>
              <a:latin typeface="Manrope Light"/>
              <a:ea typeface="Manrope Light"/>
              <a:cs typeface="Manrope Light"/>
              <a:sym typeface="Manrope Light"/>
            </a:endParaRPr>
          </a:p>
          <a:p>
            <a:pPr indent="-285750" lvl="0" marL="457200" rtl="0" algn="l">
              <a:lnSpc>
                <a:spcPct val="115000"/>
              </a:lnSpc>
              <a:spcBef>
                <a:spcPts val="0"/>
              </a:spcBef>
              <a:spcAft>
                <a:spcPts val="0"/>
              </a:spcAft>
              <a:buClr>
                <a:schemeClr val="dk1"/>
              </a:buClr>
              <a:buSzPts val="900"/>
              <a:buFont typeface="Manrope"/>
              <a:buChar char="+"/>
            </a:pPr>
            <a:r>
              <a:rPr lang="en-GB" sz="900">
                <a:solidFill>
                  <a:srgbClr val="D9D9D9"/>
                </a:solidFill>
                <a:latin typeface="Manrope Light"/>
                <a:ea typeface="Manrope Light"/>
                <a:cs typeface="Manrope Light"/>
                <a:sym typeface="Manrope Light"/>
              </a:rPr>
              <a:t>Conscientious and motivated approach to tasks</a:t>
            </a:r>
            <a:endParaRPr sz="900">
              <a:solidFill>
                <a:srgbClr val="D9D9D9"/>
              </a:solidFill>
              <a:latin typeface="Manrope Light"/>
              <a:ea typeface="Manrope Light"/>
              <a:cs typeface="Manrope Light"/>
              <a:sym typeface="Manrope Light"/>
            </a:endParaRPr>
          </a:p>
          <a:p>
            <a:pPr indent="-285750" lvl="0" marL="457200" rtl="0" algn="l">
              <a:lnSpc>
                <a:spcPct val="115000"/>
              </a:lnSpc>
              <a:spcBef>
                <a:spcPts val="0"/>
              </a:spcBef>
              <a:spcAft>
                <a:spcPts val="0"/>
              </a:spcAft>
              <a:buClr>
                <a:schemeClr val="dk1"/>
              </a:buClr>
              <a:buSzPts val="900"/>
              <a:buFont typeface="Manrope"/>
              <a:buChar char="+"/>
            </a:pPr>
            <a:r>
              <a:rPr lang="en-GB" sz="900">
                <a:solidFill>
                  <a:srgbClr val="D9D9D9"/>
                </a:solidFill>
                <a:latin typeface="Manrope Light"/>
                <a:ea typeface="Manrope Light"/>
                <a:cs typeface="Manrope Light"/>
                <a:sym typeface="Manrope Light"/>
              </a:rPr>
              <a:t>Positive attitude and flexible approach toward problem solving and continuous improvement</a:t>
            </a:r>
            <a:endParaRPr sz="900">
              <a:solidFill>
                <a:srgbClr val="D9D9D9"/>
              </a:solidFill>
              <a:latin typeface="Manrope Light"/>
              <a:ea typeface="Manrope Light"/>
              <a:cs typeface="Manrope Light"/>
              <a:sym typeface="Manrope Light"/>
            </a:endParaRPr>
          </a:p>
          <a:p>
            <a:pPr indent="-285750" lvl="0" marL="457200" rtl="0" algn="l">
              <a:lnSpc>
                <a:spcPct val="115000"/>
              </a:lnSpc>
              <a:spcBef>
                <a:spcPts val="0"/>
              </a:spcBef>
              <a:spcAft>
                <a:spcPts val="0"/>
              </a:spcAft>
              <a:buClr>
                <a:schemeClr val="dk1"/>
              </a:buClr>
              <a:buSzPts val="900"/>
              <a:buFont typeface="Manrope"/>
              <a:buChar char="+"/>
            </a:pPr>
            <a:r>
              <a:rPr lang="en-GB" sz="900">
                <a:solidFill>
                  <a:srgbClr val="D9D9D9"/>
                </a:solidFill>
                <a:latin typeface="Manrope Light"/>
                <a:ea typeface="Manrope Light"/>
                <a:cs typeface="Manrope Light"/>
                <a:sym typeface="Manrope Light"/>
              </a:rPr>
              <a:t>Dependable and respectful attitude</a:t>
            </a:r>
            <a:endParaRPr sz="900">
              <a:solidFill>
                <a:srgbClr val="D9D9D9"/>
              </a:solidFill>
              <a:latin typeface="Manrope Light"/>
              <a:ea typeface="Manrope Light"/>
              <a:cs typeface="Manrope Light"/>
              <a:sym typeface="Manrope Light"/>
            </a:endParaRPr>
          </a:p>
          <a:p>
            <a:pPr indent="-285750" lvl="0" marL="457200" rtl="0" algn="l">
              <a:lnSpc>
                <a:spcPct val="115000"/>
              </a:lnSpc>
              <a:spcBef>
                <a:spcPts val="0"/>
              </a:spcBef>
              <a:spcAft>
                <a:spcPts val="0"/>
              </a:spcAft>
              <a:buClr>
                <a:schemeClr val="dk1"/>
              </a:buClr>
              <a:buSzPts val="900"/>
              <a:buFont typeface="Manrope"/>
              <a:buChar char="+"/>
            </a:pPr>
            <a:r>
              <a:rPr lang="en-GB" sz="900">
                <a:solidFill>
                  <a:srgbClr val="D9D9D9"/>
                </a:solidFill>
                <a:latin typeface="Manrope Light"/>
                <a:ea typeface="Manrope Light"/>
                <a:cs typeface="Manrope Light"/>
                <a:sym typeface="Manrope Light"/>
              </a:rPr>
              <a:t>Ability to work 40 hours a week, with ability to be onsite at least 4 days a week</a:t>
            </a:r>
            <a:endParaRPr sz="900">
              <a:solidFill>
                <a:srgbClr val="D9D9D9"/>
              </a:solidFill>
              <a:latin typeface="Manrope Light"/>
              <a:ea typeface="Manrope Light"/>
              <a:cs typeface="Manrope Light"/>
              <a:sym typeface="Manrope Light"/>
            </a:endParaRPr>
          </a:p>
          <a:p>
            <a:pPr indent="0" lvl="0" marL="0" rtl="0" algn="l">
              <a:lnSpc>
                <a:spcPct val="115000"/>
              </a:lnSpc>
              <a:spcBef>
                <a:spcPts val="1200"/>
              </a:spcBef>
              <a:spcAft>
                <a:spcPts val="0"/>
              </a:spcAft>
              <a:buNone/>
            </a:pPr>
            <a:r>
              <a:rPr b="1" lang="en-GB" sz="900">
                <a:solidFill>
                  <a:schemeClr val="dk1"/>
                </a:solidFill>
                <a:latin typeface="Manrope"/>
                <a:ea typeface="Manrope"/>
                <a:cs typeface="Manrope"/>
                <a:sym typeface="Manrope"/>
              </a:rPr>
              <a:t>What we’re offering </a:t>
            </a:r>
            <a:endParaRPr sz="900">
              <a:solidFill>
                <a:schemeClr val="dk1"/>
              </a:solidFill>
              <a:latin typeface="Manrope"/>
              <a:ea typeface="Manrope"/>
              <a:cs typeface="Manrope"/>
              <a:sym typeface="Manrope"/>
            </a:endParaRPr>
          </a:p>
          <a:p>
            <a:pPr indent="0" lvl="0" marL="0" rtl="0" algn="l">
              <a:lnSpc>
                <a:spcPct val="115000"/>
              </a:lnSpc>
              <a:spcBef>
                <a:spcPts val="0"/>
              </a:spcBef>
              <a:spcAft>
                <a:spcPts val="0"/>
              </a:spcAft>
              <a:buNone/>
            </a:pPr>
            <a:r>
              <a:rPr lang="en-GB" sz="900">
                <a:solidFill>
                  <a:srgbClr val="D9D9D9"/>
                </a:solidFill>
                <a:latin typeface="Manrope Light"/>
                <a:ea typeface="Manrope Light"/>
                <a:cs typeface="Manrope Light"/>
                <a:sym typeface="Manrope Light"/>
              </a:rPr>
              <a:t>A unique opportunity to play an instrumental role at an early stage within a fast growing UK battery company. The role will be rewarding, engaging and demanding.</a:t>
            </a:r>
            <a:endParaRPr sz="900">
              <a:solidFill>
                <a:srgbClr val="D9D9D9"/>
              </a:solidFill>
              <a:latin typeface="Manrope Light"/>
              <a:ea typeface="Manrope Light"/>
              <a:cs typeface="Manrope Light"/>
              <a:sym typeface="Manrope Light"/>
            </a:endParaRPr>
          </a:p>
          <a:p>
            <a:pPr indent="0" lvl="0" marL="0" rtl="0" algn="l">
              <a:lnSpc>
                <a:spcPct val="115000"/>
              </a:lnSpc>
              <a:spcBef>
                <a:spcPts val="0"/>
              </a:spcBef>
              <a:spcAft>
                <a:spcPts val="0"/>
              </a:spcAft>
              <a:buNone/>
            </a:pPr>
            <a:r>
              <a:t/>
            </a:r>
            <a:endParaRPr sz="900">
              <a:solidFill>
                <a:srgbClr val="D9D9D9"/>
              </a:solidFill>
              <a:latin typeface="Manrope Light"/>
              <a:ea typeface="Manrope Light"/>
              <a:cs typeface="Manrope Light"/>
              <a:sym typeface="Manrope Light"/>
            </a:endParaRPr>
          </a:p>
          <a:p>
            <a:pPr indent="-285750" lvl="0" marL="457200" rtl="0" algn="l">
              <a:lnSpc>
                <a:spcPct val="115000"/>
              </a:lnSpc>
              <a:spcBef>
                <a:spcPts val="0"/>
              </a:spcBef>
              <a:spcAft>
                <a:spcPts val="0"/>
              </a:spcAft>
              <a:buClr>
                <a:srgbClr val="D9D9D9"/>
              </a:buClr>
              <a:buSzPts val="900"/>
              <a:buFont typeface="Manrope Light"/>
              <a:buChar char="+"/>
            </a:pPr>
            <a:r>
              <a:rPr lang="en-GB" sz="900">
                <a:solidFill>
                  <a:srgbClr val="D9D9D9"/>
                </a:solidFill>
                <a:latin typeface="Manrope Light"/>
                <a:ea typeface="Manrope Light"/>
                <a:cs typeface="Manrope Light"/>
                <a:sym typeface="Manrope Light"/>
              </a:rPr>
              <a:t>25 days holiday per year, plus Christmas to New Year additional holiday (based on full-time).</a:t>
            </a:r>
            <a:endParaRPr sz="900">
              <a:solidFill>
                <a:srgbClr val="D9D9D9"/>
              </a:solidFill>
              <a:latin typeface="Manrope Light"/>
              <a:ea typeface="Manrope Light"/>
              <a:cs typeface="Manrope Light"/>
              <a:sym typeface="Manrope Light"/>
            </a:endParaRPr>
          </a:p>
          <a:p>
            <a:pPr indent="-285750" lvl="0" marL="457200" rtl="0" algn="l">
              <a:lnSpc>
                <a:spcPct val="115000"/>
              </a:lnSpc>
              <a:spcBef>
                <a:spcPts val="0"/>
              </a:spcBef>
              <a:spcAft>
                <a:spcPts val="0"/>
              </a:spcAft>
              <a:buClr>
                <a:srgbClr val="D9D9D9"/>
              </a:buClr>
              <a:buSzPts val="900"/>
              <a:buFont typeface="Manrope Light"/>
              <a:buChar char="+"/>
            </a:pPr>
            <a:r>
              <a:rPr lang="en-GB" sz="900">
                <a:solidFill>
                  <a:srgbClr val="D9D9D9"/>
                </a:solidFill>
                <a:latin typeface="Manrope Light"/>
                <a:ea typeface="Manrope Light"/>
                <a:cs typeface="Manrope Light"/>
                <a:sym typeface="Manrope Light"/>
              </a:rPr>
              <a:t>Competitive salary</a:t>
            </a:r>
            <a:endParaRPr sz="900">
              <a:solidFill>
                <a:srgbClr val="D9D9D9"/>
              </a:solidFill>
              <a:latin typeface="Manrope Light"/>
              <a:ea typeface="Manrope Light"/>
              <a:cs typeface="Manrope Light"/>
              <a:sym typeface="Manrope Light"/>
            </a:endParaRPr>
          </a:p>
          <a:p>
            <a:pPr indent="-285750" lvl="0" marL="457200" rtl="0" algn="l">
              <a:lnSpc>
                <a:spcPct val="115000"/>
              </a:lnSpc>
              <a:spcBef>
                <a:spcPts val="0"/>
              </a:spcBef>
              <a:spcAft>
                <a:spcPts val="0"/>
              </a:spcAft>
              <a:buClr>
                <a:srgbClr val="D9D9D9"/>
              </a:buClr>
              <a:buSzPts val="900"/>
              <a:buFont typeface="Manrope Light"/>
              <a:buChar char="+"/>
            </a:pPr>
            <a:r>
              <a:rPr lang="en-GB" sz="900">
                <a:solidFill>
                  <a:srgbClr val="D9D9D9"/>
                </a:solidFill>
                <a:latin typeface="Manrope Light"/>
                <a:ea typeface="Manrope Light"/>
                <a:cs typeface="Manrope Light"/>
                <a:sym typeface="Manrope Light"/>
              </a:rPr>
              <a:t>Pension</a:t>
            </a:r>
            <a:endParaRPr sz="900">
              <a:solidFill>
                <a:srgbClr val="D9D9D9"/>
              </a:solidFill>
              <a:latin typeface="Manrope Light"/>
              <a:ea typeface="Manrope Light"/>
              <a:cs typeface="Manrope Light"/>
              <a:sym typeface="Manrope Light"/>
            </a:endParaRPr>
          </a:p>
          <a:p>
            <a:pPr indent="-285750" lvl="0" marL="457200" rtl="0" algn="l">
              <a:lnSpc>
                <a:spcPct val="115000"/>
              </a:lnSpc>
              <a:spcBef>
                <a:spcPts val="0"/>
              </a:spcBef>
              <a:spcAft>
                <a:spcPts val="0"/>
              </a:spcAft>
              <a:buClr>
                <a:srgbClr val="D9D9D9"/>
              </a:buClr>
              <a:buSzPts val="900"/>
              <a:buFont typeface="Manrope Light"/>
              <a:buChar char="+"/>
            </a:pPr>
            <a:r>
              <a:rPr lang="en-GB" sz="900">
                <a:solidFill>
                  <a:srgbClr val="D9D9D9"/>
                </a:solidFill>
                <a:latin typeface="Manrope Light"/>
                <a:ea typeface="Manrope Light"/>
                <a:cs typeface="Manrope Light"/>
                <a:sym typeface="Manrope Light"/>
              </a:rPr>
              <a:t>Flexible working and family friendly approach</a:t>
            </a:r>
            <a:endParaRPr sz="900">
              <a:solidFill>
                <a:srgbClr val="D9D9D9"/>
              </a:solidFill>
              <a:latin typeface="Manrope Light"/>
              <a:ea typeface="Manrope Light"/>
              <a:cs typeface="Manrope Light"/>
              <a:sym typeface="Manrope Light"/>
            </a:endParaRPr>
          </a:p>
          <a:p>
            <a:pPr indent="-285750" lvl="0" marL="457200" rtl="0" algn="l">
              <a:lnSpc>
                <a:spcPct val="115000"/>
              </a:lnSpc>
              <a:spcBef>
                <a:spcPts val="0"/>
              </a:spcBef>
              <a:spcAft>
                <a:spcPts val="0"/>
              </a:spcAft>
              <a:buClr>
                <a:srgbClr val="D9D9D9"/>
              </a:buClr>
              <a:buSzPts val="900"/>
              <a:buFont typeface="Manrope Light"/>
              <a:buChar char="+"/>
            </a:pPr>
            <a:r>
              <a:rPr lang="en-GB" sz="900">
                <a:solidFill>
                  <a:srgbClr val="D9D9D9"/>
                </a:solidFill>
                <a:latin typeface="Manrope Light"/>
                <a:ea typeface="Manrope Light"/>
                <a:cs typeface="Manrope Light"/>
                <a:sym typeface="Manrope Light"/>
              </a:rPr>
              <a:t>Support with personal and career development, such as support towards Professional Registration.</a:t>
            </a:r>
            <a:endParaRPr sz="900">
              <a:solidFill>
                <a:srgbClr val="D9D9D9"/>
              </a:solidFill>
              <a:latin typeface="Manrope Light"/>
              <a:ea typeface="Manrope Light"/>
              <a:cs typeface="Manrope Light"/>
              <a:sym typeface="Manrope Light"/>
            </a:endParaRPr>
          </a:p>
          <a:p>
            <a:pPr indent="-285750" lvl="0" marL="457200" rtl="0" algn="l">
              <a:lnSpc>
                <a:spcPct val="115000"/>
              </a:lnSpc>
              <a:spcBef>
                <a:spcPts val="0"/>
              </a:spcBef>
              <a:spcAft>
                <a:spcPts val="0"/>
              </a:spcAft>
              <a:buClr>
                <a:srgbClr val="D9D9D9"/>
              </a:buClr>
              <a:buSzPts val="900"/>
              <a:buFont typeface="Manrope Light"/>
              <a:buChar char="+"/>
            </a:pPr>
            <a:r>
              <a:rPr lang="en-GB" sz="900">
                <a:solidFill>
                  <a:srgbClr val="D9D9D9"/>
                </a:solidFill>
                <a:latin typeface="Manrope Light"/>
                <a:ea typeface="Manrope Light"/>
                <a:cs typeface="Manrope Light"/>
                <a:sym typeface="Manrope Light"/>
              </a:rPr>
              <a:t>Employee retailer discounts</a:t>
            </a:r>
            <a:endParaRPr sz="900">
              <a:solidFill>
                <a:srgbClr val="D9D9D9"/>
              </a:solidFill>
              <a:latin typeface="Manrope Light"/>
              <a:ea typeface="Manrope Light"/>
              <a:cs typeface="Manrope Light"/>
              <a:sym typeface="Manrope Light"/>
            </a:endParaRPr>
          </a:p>
          <a:p>
            <a:pPr indent="-285750" lvl="0" marL="457200" rtl="0" algn="l">
              <a:lnSpc>
                <a:spcPct val="115000"/>
              </a:lnSpc>
              <a:spcBef>
                <a:spcPts val="0"/>
              </a:spcBef>
              <a:spcAft>
                <a:spcPts val="0"/>
              </a:spcAft>
              <a:buClr>
                <a:srgbClr val="D9D9D9"/>
              </a:buClr>
              <a:buSzPts val="900"/>
              <a:buFont typeface="Manrope Light"/>
              <a:buChar char="+"/>
            </a:pPr>
            <a:r>
              <a:rPr lang="en-GB" sz="900">
                <a:solidFill>
                  <a:srgbClr val="D9D9D9"/>
                </a:solidFill>
                <a:latin typeface="Manrope Light"/>
                <a:ea typeface="Manrope Light"/>
                <a:cs typeface="Manrope Light"/>
                <a:sym typeface="Manrope Light"/>
              </a:rPr>
              <a:t>Healthcare scheme</a:t>
            </a:r>
            <a:endParaRPr sz="900">
              <a:solidFill>
                <a:srgbClr val="D9D9D9"/>
              </a:solidFill>
              <a:latin typeface="Manrope Light"/>
              <a:ea typeface="Manrope Light"/>
              <a:cs typeface="Manrope Light"/>
              <a:sym typeface="Manrope Light"/>
            </a:endParaRPr>
          </a:p>
          <a:p>
            <a:pPr indent="-285750" lvl="0" marL="457200" rtl="0" algn="l">
              <a:lnSpc>
                <a:spcPct val="115000"/>
              </a:lnSpc>
              <a:spcBef>
                <a:spcPts val="0"/>
              </a:spcBef>
              <a:spcAft>
                <a:spcPts val="0"/>
              </a:spcAft>
              <a:buClr>
                <a:srgbClr val="D9D9D9"/>
              </a:buClr>
              <a:buSzPts val="900"/>
              <a:buFont typeface="Manrope Light"/>
              <a:buChar char="+"/>
            </a:pPr>
            <a:r>
              <a:t/>
            </a:r>
            <a:endParaRPr sz="900">
              <a:solidFill>
                <a:srgbClr val="D9D9D9"/>
              </a:solidFill>
              <a:latin typeface="Manrope Light"/>
              <a:ea typeface="Manrope Light"/>
              <a:cs typeface="Manrope Light"/>
              <a:sym typeface="Manrope Light"/>
            </a:endParaRPr>
          </a:p>
          <a:p>
            <a:pPr indent="0" lvl="0" marL="0" rtl="0" algn="l">
              <a:lnSpc>
                <a:spcPct val="115000"/>
              </a:lnSpc>
              <a:spcBef>
                <a:spcPts val="0"/>
              </a:spcBef>
              <a:spcAft>
                <a:spcPts val="0"/>
              </a:spcAft>
              <a:buNone/>
            </a:pPr>
            <a:r>
              <a:rPr b="1" lang="en-GB" sz="900">
                <a:solidFill>
                  <a:schemeClr val="dk1"/>
                </a:solidFill>
                <a:latin typeface="Manrope"/>
                <a:ea typeface="Manrope"/>
                <a:cs typeface="Manrope"/>
                <a:sym typeface="Manrope"/>
              </a:rPr>
              <a:t>How to Apply</a:t>
            </a:r>
            <a:endParaRPr b="1" sz="900">
              <a:solidFill>
                <a:schemeClr val="dk1"/>
              </a:solidFill>
              <a:latin typeface="Manrope"/>
              <a:ea typeface="Manrope"/>
              <a:cs typeface="Manrope"/>
              <a:sym typeface="Manrope"/>
            </a:endParaRPr>
          </a:p>
          <a:p>
            <a:pPr indent="0" lvl="0" marL="0" rtl="0" algn="l">
              <a:lnSpc>
                <a:spcPct val="115000"/>
              </a:lnSpc>
              <a:spcBef>
                <a:spcPts val="0"/>
              </a:spcBef>
              <a:spcAft>
                <a:spcPts val="1200"/>
              </a:spcAft>
              <a:buNone/>
            </a:pPr>
            <a:r>
              <a:rPr lang="en-GB" sz="900">
                <a:solidFill>
                  <a:srgbClr val="D9D9D9"/>
                </a:solidFill>
                <a:latin typeface="Manrope"/>
                <a:ea typeface="Manrope"/>
                <a:cs typeface="Manrope"/>
                <a:sym typeface="Manrope"/>
              </a:rPr>
              <a:t>Visit our website and complete the form at</a:t>
            </a:r>
            <a:r>
              <a:rPr lang="en-GB" sz="900">
                <a:solidFill>
                  <a:schemeClr val="dk1"/>
                </a:solidFill>
                <a:latin typeface="Manrope"/>
                <a:ea typeface="Manrope"/>
                <a:cs typeface="Manrope"/>
                <a:sym typeface="Manrope"/>
              </a:rPr>
              <a:t> </a:t>
            </a:r>
            <a:r>
              <a:rPr lang="en-GB" sz="900">
                <a:solidFill>
                  <a:schemeClr val="hlink"/>
                </a:solidFill>
                <a:uFill>
                  <a:noFill/>
                </a:uFill>
                <a:latin typeface="Manrope"/>
                <a:ea typeface="Manrope"/>
                <a:cs typeface="Manrope"/>
                <a:sym typeface="Manrope"/>
                <a:hlinkClick r:id="rId4"/>
              </a:rPr>
              <a:t>www.raeon.com/careers</a:t>
            </a:r>
            <a:endParaRPr sz="900">
              <a:solidFill>
                <a:schemeClr val="dk1"/>
              </a:solidFill>
              <a:latin typeface="Manrope"/>
              <a:ea typeface="Manrope"/>
              <a:cs typeface="Manrope"/>
              <a:sym typeface="Manrope"/>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